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60" r:id="rId4"/>
    <p:sldId id="261" r:id="rId5"/>
    <p:sldId id="257" r:id="rId6"/>
    <p:sldId id="258" r:id="rId7"/>
    <p:sldId id="259" r:id="rId8"/>
    <p:sldId id="265" r:id="rId9"/>
    <p:sldId id="262" r:id="rId10"/>
    <p:sldId id="263" r:id="rId11"/>
    <p:sldId id="264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198672" cy="6858000"/>
            <a:chOff x="0" y="0"/>
            <a:chExt cx="12198672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 cstate="email"/>
            <a:srcRect l="1319" t="23519" r="1317" b="1376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672" y="0"/>
              <a:ext cx="12192000" cy="6858000"/>
            </a:xfrm>
            <a:prstGeom prst="rect">
              <a:avLst/>
            </a:prstGeom>
            <a:solidFill>
              <a:srgbClr val="2C4A3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2828784" y="455078"/>
              <a:ext cx="6268923" cy="5888573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3101375" y="681387"/>
              <a:ext cx="5787204" cy="5436081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itchFamily="34" charset="0"/>
                <a:ea typeface="黑体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103200" y="2059200"/>
            <a:ext cx="5788800" cy="1720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03200" y="3852000"/>
            <a:ext cx="5788800" cy="46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427792"/>
            <a:ext cx="2743200" cy="365125"/>
          </a:xfrm>
        </p:spPr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2779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27792"/>
            <a:ext cx="2743200" cy="365125"/>
          </a:xfrm>
        </p:spPr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2438" y="554179"/>
            <a:ext cx="11415712" cy="5846763"/>
          </a:xfrm>
        </p:spPr>
        <p:txBody>
          <a:bodyPr/>
          <a:lstStyle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92667" y="1493339"/>
            <a:ext cx="11006667" cy="5100644"/>
          </a:xfrm>
          <a:solidFill>
            <a:srgbClr val="E2F2E6"/>
          </a:solidFill>
        </p:spPr>
        <p:txBody>
          <a:bodyPr anchor="ctr" anchorCtr="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6CC082"/>
              </a:buClr>
              <a:buFont typeface="Arial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3pPr marL="360045">
              <a:defRPr>
                <a:solidFill>
                  <a:srgbClr val="439E5B"/>
                </a:solidFill>
              </a:defRPr>
            </a:lvl3pPr>
            <a:lvl4pPr marL="539750">
              <a:defRPr>
                <a:solidFill>
                  <a:srgbClr val="439E5B"/>
                </a:solidFill>
              </a:defRPr>
            </a:lvl4pPr>
            <a:lvl5pPr marL="720090">
              <a:defRPr>
                <a:solidFill>
                  <a:srgbClr val="439E5B"/>
                </a:solidFill>
              </a:defRPr>
            </a:lvl5pPr>
            <a:lvl6pPr marL="899795">
              <a:defRPr>
                <a:solidFill>
                  <a:srgbClr val="439E5B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70400" y="2192400"/>
            <a:ext cx="5263200" cy="810000"/>
          </a:xfrm>
        </p:spPr>
        <p:txBody>
          <a:bodyPr anchor="b">
            <a:norm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70400" y="3009600"/>
            <a:ext cx="5263200" cy="3996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5857876" y="4540251"/>
            <a:ext cx="487363" cy="487363"/>
            <a:chOff x="5857876" y="4540251"/>
            <a:chExt cx="487363" cy="487363"/>
          </a:xfrm>
        </p:grpSpPr>
        <p:sp>
          <p:nvSpPr>
            <p:cNvPr id="8" name="椭圆 7">
              <a:hlinkClick r:id="" action="ppaction://hlinkshowjump?jump=nextslide"/>
            </p:cNvPr>
            <p:cNvSpPr/>
            <p:nvPr userDrawn="1">
              <p:custDataLst>
                <p:tags r:id="rId2"/>
              </p:custDataLst>
            </p:nvPr>
          </p:nvSpPr>
          <p:spPr bwMode="auto">
            <a:xfrm>
              <a:off x="5857876" y="4540251"/>
              <a:ext cx="487363" cy="48736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dist="25400" dir="5400000" algn="t" rotWithShape="0">
                <a:srgbClr val="FFFFFF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9" name="燕尾形 8">
              <a:hlinkClick r:id="" action="ppaction://hlinkshowjump?jump=nextslide"/>
            </p:cNvPr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6013451" y="4692650"/>
              <a:ext cx="176213" cy="204788"/>
            </a:xfrm>
            <a:prstGeom prst="chevron">
              <a:avLst>
                <a:gd name="adj" fmla="val 61752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3D3F41"/>
                </a:solidFill>
                <a:latin typeface="Arial" pitchFamily="34" charset="0"/>
                <a:ea typeface="黑体" pitchFamily="49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92667" y="1481141"/>
            <a:ext cx="5324851" cy="4932363"/>
          </a:xfrm>
          <a:solidFill>
            <a:srgbClr val="E2F2E6"/>
          </a:solidFill>
        </p:spPr>
        <p:txBody>
          <a:bodyPr anchor="ctr"/>
          <a:lstStyle>
            <a:lvl1pPr marL="0" indent="360045">
              <a:lnSpc>
                <a:spcPct val="150000"/>
              </a:lnSpc>
              <a:spcBef>
                <a:spcPts val="0"/>
              </a:spcBef>
              <a:buClr>
                <a:srgbClr val="439E5B"/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539750" indent="-360045">
              <a:defRPr>
                <a:solidFill>
                  <a:srgbClr val="439E5B"/>
                </a:solidFill>
              </a:defRPr>
            </a:lvl3pPr>
            <a:lvl4pPr marL="720090" indent="-360045">
              <a:defRPr>
                <a:solidFill>
                  <a:srgbClr val="439E5B"/>
                </a:solidFill>
              </a:defRPr>
            </a:lvl4pPr>
            <a:lvl5pPr marL="899795" indent="-360045">
              <a:defRPr>
                <a:solidFill>
                  <a:srgbClr val="439E5B"/>
                </a:solidFill>
              </a:defRPr>
            </a:lvl5pPr>
            <a:lvl6pPr marL="1080135" indent="-360045">
              <a:defRPr>
                <a:solidFill>
                  <a:srgbClr val="439E5B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59688" y="1481141"/>
            <a:ext cx="5339647" cy="4932363"/>
          </a:xfrm>
          <a:solidFill>
            <a:srgbClr val="E2F2E6"/>
          </a:solidFill>
        </p:spPr>
        <p:txBody>
          <a:bodyPr anchor="ctr"/>
          <a:lstStyle>
            <a:lvl1pPr marL="360045" indent="-360045">
              <a:lnSpc>
                <a:spcPct val="150000"/>
              </a:lnSpc>
              <a:spcBef>
                <a:spcPts val="0"/>
              </a:spcBef>
              <a:buClr>
                <a:srgbClr val="439E5B"/>
              </a:buClr>
              <a:buFont typeface="Arial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539750" indent="-360045">
              <a:defRPr>
                <a:solidFill>
                  <a:srgbClr val="439E5B"/>
                </a:solidFill>
              </a:defRPr>
            </a:lvl3pPr>
            <a:lvl4pPr marL="720090" indent="-360045">
              <a:defRPr>
                <a:solidFill>
                  <a:srgbClr val="439E5B"/>
                </a:solidFill>
              </a:defRPr>
            </a:lvl4pPr>
            <a:lvl5pPr marL="899795" indent="-360045">
              <a:defRPr>
                <a:solidFill>
                  <a:srgbClr val="439E5B"/>
                </a:solidFill>
              </a:defRPr>
            </a:lvl5pPr>
            <a:lvl6pPr marL="1080135" indent="-360045">
              <a:defRPr>
                <a:solidFill>
                  <a:srgbClr val="439E5B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413504"/>
            <a:ext cx="2743200" cy="365125"/>
          </a:xfrm>
        </p:spPr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41350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413504"/>
            <a:ext cx="2743200" cy="365125"/>
          </a:xfrm>
        </p:spPr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44794" y="659340"/>
            <a:ext cx="10515599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94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44794" y="2200274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05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7205" y="2200274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10400" y="2602800"/>
            <a:ext cx="4345200" cy="1324800"/>
          </a:xfrm>
        </p:spPr>
        <p:txBody>
          <a:bodyPr anchor="b" anchorCtr="0">
            <a:normAutofit/>
          </a:bodyPr>
          <a:lstStyle>
            <a:lvl1pPr>
              <a:defRPr sz="8000" b="0">
                <a:solidFill>
                  <a:srgbClr val="6BC082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空心弧 2"/>
          <p:cNvSpPr/>
          <p:nvPr>
            <p:custDataLst>
              <p:tags r:id="rId2"/>
            </p:custDataLst>
          </p:nvPr>
        </p:nvSpPr>
        <p:spPr bwMode="auto">
          <a:xfrm rot="7086271">
            <a:off x="6797957" y="2112636"/>
            <a:ext cx="2393948" cy="2393947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chemeClr val="accent1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3348000" y="3967200"/>
            <a:ext cx="3538800" cy="522000"/>
          </a:xfrm>
        </p:spPr>
        <p:txBody>
          <a:bodyPr>
            <a:normAutofit/>
          </a:bodyPr>
          <a:lstStyle>
            <a:lvl1pPr marL="0" indent="0" algn="dist">
              <a:buNone/>
              <a:defRPr sz="2800"/>
            </a:lvl1pPr>
          </a:lstStyle>
          <a:p>
            <a:pPr lvl="0"/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554600" y="263108"/>
            <a:ext cx="9082800" cy="939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554600" y="1307536"/>
            <a:ext cx="9082800" cy="4543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54600" y="5959880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393742" y="565082"/>
            <a:ext cx="1453553" cy="5597180"/>
          </a:xfrm>
        </p:spPr>
        <p:txBody>
          <a:bodyPr vert="eaVert" anchor="ctr" anchorCtr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47730" y="565082"/>
            <a:ext cx="9629637" cy="559718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6028" y="0"/>
            <a:ext cx="12192000" cy="6858000"/>
          </a:xfrm>
          <a:prstGeom prst="rect">
            <a:avLst/>
          </a:prstGeom>
          <a:solidFill>
            <a:srgbClr val="2C4A3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92668" y="355049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92667" y="1364973"/>
            <a:ext cx="11006667" cy="485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20000"/>
            <a:lumOff val="80000"/>
          </a:schemeClr>
        </a:buClr>
        <a:buSzPct val="100000"/>
        <a:buFont typeface="Wingdings" pitchFamily="2" charset="2"/>
        <a:buChar char=""/>
        <a:defRPr sz="24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1pPr>
      <a:lvl2pPr marL="285750" indent="-28575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rgbClr val="FFFFFF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幼圆" pitchFamily="49" charset="-122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 </a:t>
            </a:r>
            <a:r>
              <a:rPr lang="en-US" altLang="zh-CN"/>
              <a:t>N</a:t>
            </a:r>
            <a:r>
              <a:rPr lang="zh-CN" altLang="en-US"/>
              <a:t>etwork </a:t>
            </a:r>
            <a:r>
              <a:rPr lang="en-US" altLang="zh-CN"/>
              <a:t>I</a:t>
            </a:r>
            <a:r>
              <a:rPr lang="zh-CN" altLang="en-US"/>
              <a:t>nformation </a:t>
            </a:r>
            <a:r>
              <a:rPr lang="en-US" altLang="zh-CN"/>
              <a:t>Retrieval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89560" y="4842600"/>
            <a:ext cx="5788800" cy="468000"/>
          </a:xfrm>
        </p:spPr>
        <p:txBody>
          <a:bodyPr>
            <a:noAutofit/>
          </a:bodyPr>
          <a:p>
            <a:r>
              <a:rPr lang="en-US" altLang="zh-CN" sz="2400" b="1"/>
              <a:t>chenxuan@njtech.edu.cn</a:t>
            </a:r>
            <a:endParaRPr lang="en-US" altLang="zh-CN" sz="2400" b="1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4180" y="1886585"/>
            <a:ext cx="8886825" cy="422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95" y="3222625"/>
            <a:ext cx="2942590" cy="261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82570" y="1391285"/>
            <a:ext cx="6653530" cy="5018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r"/>
            <a:r>
              <a:rPr lang="en-US" altLang="zh-CN"/>
              <a:t>                    Google   </a:t>
            </a:r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GOOGLE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99765" y="2001520"/>
            <a:ext cx="6852920" cy="3893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endParaRPr lang="zh-CN" alt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黑体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charset="0"/>
              </a:rPr>
              <a:t>◆ 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charset="0"/>
              </a:rPr>
              <a:t>GOOGLE SCHOLAR</a:t>
            </a:r>
            <a:endParaRPr lang="zh-CN" altLang="en-US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黑体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charset="0"/>
              </a:rPr>
              <a:t>◆ 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黑体" charset="0"/>
              </a:rPr>
              <a:t>GOOGLE BOOKS</a:t>
            </a:r>
            <a:endParaRPr lang="zh-CN" altLang="en-US" sz="32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黑体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charset="0"/>
              </a:rPr>
              <a:t>◆ GOOGLE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charset="0"/>
              </a:rPr>
              <a:t>TRANSLATE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黑体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charset="0"/>
              </a:rPr>
              <a:t>◆ GOOGLE EARTH</a:t>
            </a:r>
            <a:endParaRPr lang="zh-CN" alt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黑体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黑体" charset="0"/>
              </a:rPr>
              <a:t>◆ GOOGLE PLAY</a:t>
            </a:r>
            <a:endParaRPr lang="zh-CN" alt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黑体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30" y="1489075"/>
            <a:ext cx="11847830" cy="49237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710" y="1979295"/>
            <a:ext cx="5006340" cy="29552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900545" y="4326255"/>
            <a:ext cx="1386840" cy="55245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1555" y="1957705"/>
            <a:ext cx="7286625" cy="414337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70375" y="3859530"/>
            <a:ext cx="1259205" cy="80581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60" y="123825"/>
            <a:ext cx="9504680" cy="660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1555" y="1957705"/>
            <a:ext cx="7286625" cy="414337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58460" y="3830955"/>
            <a:ext cx="1259205" cy="80581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0" y="1245870"/>
            <a:ext cx="8414385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9285" y="371475"/>
            <a:ext cx="224790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35" y="1795145"/>
            <a:ext cx="5464175" cy="455485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192645" y="4382770"/>
            <a:ext cx="919480" cy="83502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95" y="1741805"/>
            <a:ext cx="6570980" cy="470281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462780" y="4114165"/>
            <a:ext cx="1103630" cy="50927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02330" y="2163445"/>
            <a:ext cx="2348230" cy="1371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229235"/>
            <a:ext cx="10380980" cy="651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0710" y="348615"/>
            <a:ext cx="3049270" cy="824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068830"/>
            <a:ext cx="8877300" cy="3950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45" y="2060575"/>
            <a:ext cx="8838565" cy="404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65" y="3917950"/>
            <a:ext cx="6134100" cy="2242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" y="344170"/>
            <a:ext cx="11396345" cy="6097905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1804035" y="762635"/>
            <a:ext cx="2135505" cy="933450"/>
          </a:xfrm>
          <a:prstGeom prst="cloudCallout">
            <a:avLst>
              <a:gd name="adj1" fmla="val -53300"/>
              <a:gd name="adj2" fmla="val 655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60245" y="945515"/>
            <a:ext cx="1490980" cy="4476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</a:rPr>
              <a:t>get P-books</a:t>
            </a:r>
            <a:endParaRPr lang="en-US" altLang="zh-CN" b="1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9640" y="3930650"/>
            <a:ext cx="2202180" cy="447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微软雅黑" pitchFamily="34" charset="-122"/>
              </a:rPr>
              <a:t>search in the book</a:t>
            </a:r>
            <a:endParaRPr lang="en-US" altLang="zh-CN" b="1" dirty="0" smtClean="0">
              <a:solidFill>
                <a:schemeClr val="tx1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718945" y="4425315"/>
            <a:ext cx="622300" cy="608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Baidu</a:t>
            </a:r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826500" y="3072130"/>
            <a:ext cx="2952115" cy="939800"/>
          </a:xfrm>
        </p:spPr>
        <p:txBody>
          <a:bodyPr/>
          <a:p>
            <a:r>
              <a:rPr lang="zh-CN" altLang="en-US" sz="4000">
                <a:latin typeface="Arial Black" charset="0"/>
              </a:rPr>
              <a:t>Wei Zexi</a:t>
            </a:r>
            <a:endParaRPr lang="zh-CN" altLang="en-US" sz="4000">
              <a:latin typeface="Arial Black" charset="0"/>
            </a:endParaRPr>
          </a:p>
        </p:txBody>
      </p:sp>
      <p:pic>
        <p:nvPicPr>
          <p:cNvPr id="7" name="图片 6" descr="_89547363_845180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175" y="1459865"/>
            <a:ext cx="7519035" cy="4227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SE ( Search Engine)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9605" y="1848485"/>
            <a:ext cx="11006455" cy="419925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03575" y="4046220"/>
            <a:ext cx="4426585" cy="8509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云形标注 5"/>
          <p:cNvSpPr/>
          <p:nvPr/>
        </p:nvSpPr>
        <p:spPr>
          <a:xfrm>
            <a:off x="2996565" y="2853690"/>
            <a:ext cx="1896110" cy="1093470"/>
          </a:xfrm>
          <a:prstGeom prst="cloud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80385" y="3046730"/>
            <a:ext cx="1941195" cy="566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search box</a:t>
            </a:r>
            <a:endParaRPr lang="en-US" altLang="zh-CN" sz="24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8877935" y="3061970"/>
            <a:ext cx="2297430" cy="789305"/>
          </a:xfrm>
          <a:prstGeom prst="borderCallout1">
            <a:avLst>
              <a:gd name="adj1" fmla="val 39742"/>
              <a:gd name="adj2" fmla="val -8310"/>
              <a:gd name="adj3" fmla="val 151086"/>
              <a:gd name="adj4" fmla="val -4347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08720" y="3117215"/>
            <a:ext cx="23164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Baidu Search</a:t>
            </a:r>
            <a:endParaRPr lang="en-US" altLang="zh-CN" sz="28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6101715" y="2431415"/>
            <a:ext cx="2297430" cy="789305"/>
          </a:xfrm>
          <a:prstGeom prst="borderCallout1">
            <a:avLst>
              <a:gd name="adj1" fmla="val 102735"/>
              <a:gd name="adj2" fmla="val 10862"/>
              <a:gd name="adj3" fmla="val 242638"/>
              <a:gd name="adj4" fmla="val 61276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06160" y="2484755"/>
            <a:ext cx="233680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Photo Search</a:t>
            </a:r>
            <a:endParaRPr lang="en-US" altLang="zh-CN" sz="28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/>
      <p:bldP spid="8" grpId="0" bldLvl="0" animBg="1"/>
      <p:bldP spid="9" grpId="0"/>
      <p:bldP spid="3" grpId="0" bldLvl="0" animBg="1"/>
      <p:bldP spid="3" grpId="1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SE ( Search Engine)</a:t>
            </a:r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7855" y="1973580"/>
            <a:ext cx="11006455" cy="4199255"/>
          </a:xfrm>
          <a:prstGeom prst="rect">
            <a:avLst/>
          </a:prstGeom>
          <a:solidFill>
            <a:srgbClr val="E2F2E6"/>
          </a:solidFill>
        </p:spPr>
      </p:pic>
      <p:sp>
        <p:nvSpPr>
          <p:cNvPr id="6" name="椭圆 5"/>
          <p:cNvSpPr/>
          <p:nvPr/>
        </p:nvSpPr>
        <p:spPr>
          <a:xfrm>
            <a:off x="7120255" y="4182745"/>
            <a:ext cx="677545" cy="59563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05" y="2754630"/>
            <a:ext cx="5589270" cy="334327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3577590" y="3892550"/>
            <a:ext cx="3722370" cy="46990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91765" y="3213735"/>
            <a:ext cx="1216660" cy="566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website</a:t>
            </a:r>
            <a:endParaRPr lang="en-US" altLang="zh-CN" sz="24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881755" y="3615055"/>
            <a:ext cx="235585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可选过程 2"/>
          <p:cNvSpPr/>
          <p:nvPr/>
        </p:nvSpPr>
        <p:spPr>
          <a:xfrm>
            <a:off x="5034915" y="4505325"/>
            <a:ext cx="1559560" cy="1094740"/>
          </a:xfrm>
          <a:prstGeom prst="flowChartAlternateProcess">
            <a:avLst/>
          </a:prstGeom>
          <a:noFill/>
          <a:ln w="28575" cmpd="thickThin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315710" y="4699635"/>
            <a:ext cx="217424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535670" y="4473575"/>
            <a:ext cx="15976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Drag the pic here.</a:t>
            </a:r>
            <a:endParaRPr lang="en-US" altLang="zh-CN" sz="14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414770" y="5363845"/>
            <a:ext cx="217424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648065" y="5151755"/>
            <a:ext cx="18351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Upload the local pic .</a:t>
            </a:r>
            <a:endParaRPr lang="en-US" altLang="zh-CN" sz="14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82140" y="1493520"/>
            <a:ext cx="8425815" cy="5100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1475105"/>
            <a:ext cx="8656955" cy="5080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30" y="350520"/>
            <a:ext cx="6102985" cy="6222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382905"/>
            <a:ext cx="9943465" cy="617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2455" y="2044065"/>
            <a:ext cx="10922000" cy="1877060"/>
          </a:xfrm>
        </p:spPr>
        <p:txBody>
          <a:bodyPr/>
          <a:p>
            <a:pPr marL="0" indent="0">
              <a:buNone/>
            </a:pPr>
            <a:r>
              <a:rPr lang="en-US" altLang="zh-CN" sz="3200">
                <a:latin typeface="+mj-lt"/>
                <a:sym typeface="+mn-ea"/>
              </a:rPr>
              <a:t>Baidu helps you to find out the Chinese characters you don't know.</a:t>
            </a:r>
            <a:endParaRPr lang="en-US" altLang="zh-CN" sz="320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0565" y="1979930"/>
            <a:ext cx="10808970" cy="344678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 flipV="1">
            <a:off x="10050145" y="1313815"/>
            <a:ext cx="452120" cy="79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130665" y="748665"/>
            <a:ext cx="1814195" cy="6457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Arial Black" charset="0"/>
                <a:ea typeface="微软雅黑" pitchFamily="34" charset="-122"/>
              </a:rPr>
              <a:t>settings</a:t>
            </a:r>
            <a:endParaRPr lang="en-US" altLang="zh-CN" sz="2800" dirty="0" smtClean="0">
              <a:latin typeface="Arial Black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75510" y="2143125"/>
            <a:ext cx="8772525" cy="380047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1450340" y="3930650"/>
            <a:ext cx="1329690" cy="1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105" y="3265170"/>
            <a:ext cx="1646555" cy="12001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Arial Black" charset="0"/>
                <a:ea typeface="微软雅黑" pitchFamily="34" charset="-122"/>
              </a:rPr>
              <a:t>I</a:t>
            </a:r>
            <a:r>
              <a:rPr lang="zh-CN" altLang="en-US" sz="2800" dirty="0" smtClean="0">
                <a:latin typeface="Arial Black" charset="0"/>
                <a:ea typeface="微软雅黑" pitchFamily="34" charset="-122"/>
              </a:rPr>
              <a:t>nput </a:t>
            </a:r>
            <a:endParaRPr lang="zh-CN" altLang="en-US" sz="2800" dirty="0" smtClean="0">
              <a:latin typeface="Arial Black" charset="0"/>
              <a:ea typeface="微软雅黑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 Black" charset="0"/>
                <a:ea typeface="微软雅黑" pitchFamily="34" charset="-122"/>
              </a:rPr>
              <a:t>method</a:t>
            </a:r>
            <a:endParaRPr lang="zh-CN" altLang="en-US" sz="2800" dirty="0" smtClean="0">
              <a:latin typeface="Arial Black" charset="0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122160" y="4114165"/>
            <a:ext cx="579755" cy="1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645400" y="3803015"/>
            <a:ext cx="152273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Handwriting</a:t>
            </a:r>
            <a:endParaRPr lang="en-US" altLang="zh-CN" sz="20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22160" y="4283710"/>
            <a:ext cx="1739900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890635" y="4072255"/>
            <a:ext cx="972820" cy="4876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Pin Yin</a:t>
            </a:r>
            <a:endParaRPr lang="en-US" altLang="zh-CN" sz="20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921152459"/>
  <p:tag name="MH_LIBRARY" val="GRAPHIC"/>
  <p:tag name="MH_ORDER" val="Oval 9"/>
</p:tagLst>
</file>

<file path=ppt/tags/tag2.xml><?xml version="1.0" encoding="utf-8"?>
<p:tagLst xmlns:p="http://schemas.openxmlformats.org/presentationml/2006/main">
  <p:tag name="MH" val="20150921152459"/>
  <p:tag name="MH_LIBRARY" val="GRAPHIC"/>
  <p:tag name="MH_ORDER" val="Chevron 10"/>
</p:tagLst>
</file>

<file path=ppt/tags/tag3.xml><?xml version="1.0" encoding="utf-8"?>
<p:tagLst xmlns:p="http://schemas.openxmlformats.org/presentationml/2006/main">
  <p:tag name="MH" val="20150921160605"/>
  <p:tag name="MH_LIBRARY" val="GRAPHIC"/>
  <p:tag name="MH_ORDER" val="Block Arc 2"/>
  <p:tag name="KSO_WM_TAG_VERSION" val="1.0"/>
  <p:tag name="KSO_WM_BEAUTIFY_FLAG" val="#wm#"/>
  <p:tag name="KSO_WM_UNIT_TYPE" val="i"/>
  <p:tag name="KSO_WM_UNIT_ID" val="280*i*1"/>
  <p:tag name="KSO_WM_TEMPLATE_CATEGORY" val="custom"/>
  <p:tag name="KSO_WM_TEMPLATE_INDEX" val="160102"/>
</p:tagLst>
</file>

<file path=ppt/tags/tag4.xml><?xml version="1.0" encoding="utf-8"?>
<p:tagLst xmlns:p="http://schemas.openxmlformats.org/presentationml/2006/main">
  <p:tag name="KSO_WM_TEMPLATE_CATEGORY" val="custom"/>
  <p:tag name="KSO_WM_TEMPLATE_INDEX" val="160102"/>
</p:tagLst>
</file>

<file path=ppt/theme/theme1.xml><?xml version="1.0" encoding="utf-8"?>
<a:theme xmlns:a="http://schemas.openxmlformats.org/drawingml/2006/main" name="A000120140530A99PPBG">
  <a:themeElements>
    <a:clrScheme name="自定义 688">
      <a:dk1>
        <a:srgbClr val="FFFFFF"/>
      </a:dk1>
      <a:lt1>
        <a:srgbClr val="3F4143"/>
      </a:lt1>
      <a:dk2>
        <a:srgbClr val="FFFFFF"/>
      </a:dk2>
      <a:lt2>
        <a:srgbClr val="3F4143"/>
      </a:lt2>
      <a:accent1>
        <a:srgbClr val="6CC082"/>
      </a:accent1>
      <a:accent2>
        <a:srgbClr val="ADD15D"/>
      </a:accent2>
      <a:accent3>
        <a:srgbClr val="26CACA"/>
      </a:accent3>
      <a:accent4>
        <a:srgbClr val="83A7E1"/>
      </a:accent4>
      <a:accent5>
        <a:srgbClr val="FFC000"/>
      </a:accent5>
      <a:accent6>
        <a:srgbClr val="C00000"/>
      </a:accent6>
      <a:hlink>
        <a:srgbClr val="93E2FF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上阴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49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A000120140530A99PPBG</vt:lpstr>
      <vt:lpstr> Network Information Retrieval</vt:lpstr>
      <vt:lpstr>     Baidu</vt:lpstr>
      <vt:lpstr>Wei Zexi</vt:lpstr>
      <vt:lpstr>SE ( Search Engine)</vt:lpstr>
      <vt:lpstr>SE ( Search Engine)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Google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2015-05-05T08:02:00Z</dcterms:created>
  <dcterms:modified xsi:type="dcterms:W3CDTF">2016-05-11T12:58:25Z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