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3"/>
          <p:cNvGrpSpPr/>
          <p:nvPr/>
        </p:nvGrpSpPr>
        <p:grpSpPr bwMode="auto">
          <a:xfrm>
            <a:off x="905934" y="5170487"/>
            <a:ext cx="8994812" cy="76202"/>
            <a:chOff x="0" y="0"/>
            <a:chExt cx="8600" cy="122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2"/>
              <a:ext cx="1719" cy="121"/>
            </a:xfrm>
            <a:prstGeom prst="rect">
              <a:avLst/>
            </a:prstGeom>
            <a:solidFill>
              <a:srgbClr val="FB262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1719" y="2"/>
              <a:ext cx="1720" cy="121"/>
            </a:xfrm>
            <a:prstGeom prst="rect">
              <a:avLst/>
            </a:prstGeom>
            <a:solidFill>
              <a:srgbClr val="00BAF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5160" y="0"/>
              <a:ext cx="1720" cy="121"/>
            </a:xfrm>
            <a:prstGeom prst="rect">
              <a:avLst/>
            </a:prstGeom>
            <a:solidFill>
              <a:srgbClr val="92151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6880" y="0"/>
              <a:ext cx="1721" cy="121"/>
            </a:xfrm>
            <a:prstGeom prst="rect">
              <a:avLst/>
            </a:prstGeom>
            <a:solidFill>
              <a:srgbClr val="F96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3439" y="1"/>
              <a:ext cx="1721" cy="12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</p:grpSp>
      <p:sp>
        <p:nvSpPr>
          <p:cNvPr id="2057" name="Rectangle 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05933" y="4378326"/>
            <a:ext cx="8995859" cy="792163"/>
          </a:xfrm>
        </p:spPr>
        <p:txBody>
          <a:bodyPr wrap="square" lIns="90170" tIns="46990" rIns="90170" bIns="46990"/>
          <a:lstStyle>
            <a:lvl1pPr algn="l">
              <a:defRPr sz="4000"/>
            </a:lvl1pPr>
          </a:lstStyle>
          <a:p>
            <a:pPr lvl="0"/>
            <a:r>
              <a:rPr lang="zh-CN" altLang="en-US" noProof="0" dirty="0" smtClean="0"/>
              <a:t>单击此处编辑标题</a:t>
            </a:r>
            <a:endParaRPr lang="zh-CN" noProof="0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905933" y="5246689"/>
            <a:ext cx="8995859" cy="715961"/>
          </a:xfrm>
        </p:spPr>
        <p:txBody>
          <a:bodyPr wrap="square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zh-CN" noProof="0" smtClean="0"/>
              <a:t>单击此处编辑母版副标题样式</a:t>
            </a:r>
            <a:endParaRPr lang="zh-CN" noProof="0" smtClean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  <p:pic>
        <p:nvPicPr>
          <p:cNvPr id="14" name="Picture 2" descr="dadad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9" t="16596" r="129" b="8403"/>
          <a:stretch>
            <a:fillRect/>
          </a:stretch>
        </p:blipFill>
        <p:spPr bwMode="auto">
          <a:xfrm>
            <a:off x="0" y="0"/>
            <a:ext cx="12192000" cy="422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  <p:sp>
        <p:nvSpPr>
          <p:cNvPr id="6" name="内容占位符 6"/>
          <p:cNvSpPr>
            <a:spLocks noGrp="1"/>
          </p:cNvSpPr>
          <p:nvPr>
            <p:ph sz="quarter" idx="13"/>
          </p:nvPr>
        </p:nvSpPr>
        <p:spPr>
          <a:xfrm>
            <a:off x="838200" y="412955"/>
            <a:ext cx="10515600" cy="5742916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44966" y="274638"/>
            <a:ext cx="6811546" cy="1011600"/>
          </a:xfrm>
        </p:spPr>
        <p:txBody>
          <a:bodyPr/>
          <a:lstStyle>
            <a:lvl1pPr>
              <a:defRPr sz="2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44966" y="1558313"/>
            <a:ext cx="6811546" cy="4525963"/>
          </a:xfrm>
        </p:spPr>
        <p:txBody>
          <a:bodyPr>
            <a:normAutofit/>
          </a:bodyPr>
          <a:lstStyle>
            <a:lvl1pPr marL="285750" indent="-285750">
              <a:buFont typeface="Arial" pitchFamily="34" charset="0"/>
              <a:buChar char="•"/>
              <a:defRPr sz="2400"/>
            </a:lvl1pPr>
            <a:lvl2pPr marL="742950" indent="-285750">
              <a:buFont typeface="Arial" pitchFamily="34" charset="0"/>
              <a:buChar char="•"/>
              <a:defRPr sz="2000"/>
            </a:lvl2pPr>
            <a:lvl3pPr marL="1200150" indent="-285750">
              <a:buFont typeface="Arial" pitchFamily="34" charset="0"/>
              <a:buChar char="•"/>
              <a:defRPr sz="1800"/>
            </a:lvl3pPr>
            <a:lvl4pPr marL="1657350" indent="-285750">
              <a:buFont typeface="Arial" pitchFamily="34" charset="0"/>
              <a:buChar char="•"/>
              <a:defRPr sz="1800"/>
            </a:lvl4pPr>
            <a:lvl5pPr marL="2114550" indent="-285750">
              <a:buFont typeface="Arial" pitchFamily="34" charset="0"/>
              <a:buChar char="•"/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das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" y="788566"/>
            <a:ext cx="3777047" cy="188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Box 2" descr="#wm#_36_02_100_1000_a_1_38#clear#"/>
          <p:cNvSpPr txBox="1">
            <a:spLocks noChangeArrowheads="1"/>
          </p:cNvSpPr>
          <p:nvPr/>
        </p:nvSpPr>
        <p:spPr bwMode="auto">
          <a:xfrm>
            <a:off x="0" y="2570164"/>
            <a:ext cx="12200467" cy="1702291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70" tIns="46990" rIns="90170" bIns="46990" anchor="ctr"/>
          <a:lstStyle>
            <a:lvl1pPr algn="ctr">
              <a:spcBef>
                <a:spcPct val="20000"/>
              </a:spcBef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bg2"/>
                </a:solidFill>
                <a:latin typeface="Arial" pitchFamily="34" charset="0"/>
                <a:ea typeface="宋体" pitchFamily="2" charset="-122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9pPr>
          </a:lstStyle>
          <a:p>
            <a:pPr marL="342900" indent="-342900" algn="l" eaLnBrk="1" hangingPunct="1">
              <a:buFontTx/>
              <a:buChar char="•"/>
            </a:pPr>
            <a:endParaRPr lang="zh-CN" altLang="zh-CN" sz="320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09600" y="2570164"/>
            <a:ext cx="9753600" cy="1685875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dirty="0" smtClean="0"/>
              <a:t>单击此处编辑母版标题样式</a:t>
            </a:r>
            <a:endParaRPr lang="zh-CN" noProof="0" dirty="0" smtClean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21317" y="4271802"/>
            <a:ext cx="8534400" cy="1042988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zh-CN" noProof="0" dirty="0" smtClean="0"/>
              <a:t>单击此处编辑母版副标题样式</a:t>
            </a:r>
            <a:endParaRPr lang="zh-CN" noProof="0" dirty="0" smtClean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  <p:pic>
        <p:nvPicPr>
          <p:cNvPr id="13" name="Picture 4" descr="#wm#_51_07_*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0000">
            <a:off x="9557491" y="844635"/>
            <a:ext cx="2441732" cy="3458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600201"/>
            <a:ext cx="5156200" cy="452596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1562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as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" y="788566"/>
            <a:ext cx="3777047" cy="1889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" name="Text Box 2" descr="#wm#_36_02_100_1000_a_1_38#clear#"/>
          <p:cNvSpPr txBox="1">
            <a:spLocks noChangeArrowheads="1"/>
          </p:cNvSpPr>
          <p:nvPr/>
        </p:nvSpPr>
        <p:spPr bwMode="auto">
          <a:xfrm>
            <a:off x="0" y="2570164"/>
            <a:ext cx="12200467" cy="1702291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70" tIns="46990" rIns="90170" bIns="46990" anchor="ctr"/>
          <a:lstStyle>
            <a:lvl1pPr algn="ctr">
              <a:spcBef>
                <a:spcPct val="20000"/>
              </a:spcBef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bg2"/>
                </a:solidFill>
                <a:latin typeface="Arial" pitchFamily="34" charset="0"/>
                <a:ea typeface="宋体" pitchFamily="2" charset="-122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9pPr>
          </a:lstStyle>
          <a:p>
            <a:pPr marL="342900" indent="-342900" algn="l" eaLnBrk="1" hangingPunct="1">
              <a:buFontTx/>
              <a:buChar char="•"/>
            </a:pPr>
            <a:endParaRPr lang="zh-CN" altLang="zh-CN" sz="3200"/>
          </a:p>
        </p:txBody>
      </p:sp>
      <p:pic>
        <p:nvPicPr>
          <p:cNvPr id="13" name="Picture 4" descr="#wm#_51_07_*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0000">
            <a:off x="9557491" y="844635"/>
            <a:ext cx="2441732" cy="3458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09600" y="2570164"/>
            <a:ext cx="9753600" cy="1702291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dirty="0" smtClean="0"/>
              <a:t>单击此处编辑母版标题样式</a:t>
            </a:r>
            <a:endParaRPr lang="zh-CN" noProof="0" dirty="0" smtClean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49474" y="950460"/>
            <a:ext cx="4695940" cy="8604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55279" y="950460"/>
            <a:ext cx="5452240" cy="487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649474" y="1965444"/>
            <a:ext cx="4704326" cy="385702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8" name="Line 5" descr="#wm#_36_19_*Z"/>
          <p:cNvSpPr>
            <a:spLocks noChangeShapeType="1"/>
          </p:cNvSpPr>
          <p:nvPr/>
        </p:nvSpPr>
        <p:spPr bwMode="auto">
          <a:xfrm>
            <a:off x="6477438" y="729000"/>
            <a:ext cx="2117" cy="5400000"/>
          </a:xfrm>
          <a:prstGeom prst="line">
            <a:avLst/>
          </a:prstGeom>
          <a:noFill/>
          <a:ln w="28575" cmpd="sng">
            <a:solidFill>
              <a:srgbClr val="C4C4C4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180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437914" y="274639"/>
            <a:ext cx="1915886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274639"/>
            <a:ext cx="8338456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 bwMode="auto">
          <a:xfrm>
            <a:off x="8467" y="6704014"/>
            <a:ext cx="12208933" cy="153987"/>
            <a:chOff x="0" y="0"/>
            <a:chExt cx="14420" cy="243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3"/>
              <a:ext cx="2882" cy="240"/>
            </a:xfrm>
            <a:prstGeom prst="rect">
              <a:avLst/>
            </a:prstGeom>
            <a:solidFill>
              <a:srgbClr val="FB262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2882" y="3"/>
              <a:ext cx="2884" cy="240"/>
            </a:xfrm>
            <a:prstGeom prst="rect">
              <a:avLst/>
            </a:prstGeom>
            <a:solidFill>
              <a:srgbClr val="00BAF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8652" y="0"/>
              <a:ext cx="2884" cy="240"/>
            </a:xfrm>
            <a:prstGeom prst="rect">
              <a:avLst/>
            </a:prstGeom>
            <a:solidFill>
              <a:srgbClr val="92151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11536" y="0"/>
              <a:ext cx="2885" cy="240"/>
            </a:xfrm>
            <a:prstGeom prst="rect">
              <a:avLst/>
            </a:prstGeom>
            <a:solidFill>
              <a:srgbClr val="F96D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5766" y="1"/>
              <a:ext cx="2886" cy="2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</p:grp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4638"/>
            <a:ext cx="1051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smtClean="0"/>
              <a:t>单击此处编辑母版标题样式</a:t>
            </a:r>
            <a:endParaRPr lang="zh-CN" smtClean="0"/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1"/>
            <a:ext cx="10515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dirty="0" smtClean="0"/>
              <a:t>单击此处编辑母版文本样式</a:t>
            </a:r>
            <a:endParaRPr lang="zh-CN" dirty="0" smtClean="0"/>
          </a:p>
          <a:p>
            <a:pPr lvl="1"/>
            <a:r>
              <a:rPr lang="zh-CN" dirty="0" smtClean="0"/>
              <a:t>第二级</a:t>
            </a:r>
            <a:endParaRPr lang="zh-CN" dirty="0" smtClean="0"/>
          </a:p>
          <a:p>
            <a:pPr lvl="2"/>
            <a:r>
              <a:rPr lang="zh-CN" dirty="0" smtClean="0"/>
              <a:t>第三级</a:t>
            </a:r>
            <a:endParaRPr lang="zh-CN" dirty="0" smtClean="0"/>
          </a:p>
          <a:p>
            <a:pPr lvl="3"/>
            <a:r>
              <a:rPr lang="zh-CN" dirty="0" smtClean="0"/>
              <a:t>第四级</a:t>
            </a:r>
            <a:endParaRPr lang="zh-CN" dirty="0" smtClean="0"/>
          </a:p>
          <a:p>
            <a:pPr lvl="4"/>
            <a:r>
              <a:rPr lang="zh-CN" dirty="0" smtClean="0"/>
              <a:t>第五级</a:t>
            </a:r>
            <a:endParaRPr lang="zh-CN" dirty="0" smtClean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D6B-C8C9-46C7-9729-645E247C2C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3210-A4F5-4AF1-ADF2-303AA2522EF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黑体" pitchFamily="49" charset="-122"/>
          <a:cs typeface="+mj-cs"/>
          <a:sym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黑体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黑体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黑体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黑体" pitchFamily="49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黑体" pitchFamily="49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黑体" pitchFamily="49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黑体" pitchFamily="49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黑体" pitchFamily="49" charset="-122"/>
        </a:defRPr>
      </a:lvl9pPr>
    </p:titleStyle>
    <p:bodyStyle>
      <a:lvl1pPr marL="342900" indent="-342900" algn="l" rtl="0" eaLnBrk="0" fontAlgn="base" hangingPunct="0">
        <a:spcBef>
          <a:spcPts val="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1pPr>
      <a:lvl2pPr marL="914400" indent="-457200" algn="l" rtl="0" eaLnBrk="0" fontAlgn="base" hangingPunct="0">
        <a:spcBef>
          <a:spcPts val="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2pPr>
      <a:lvl3pPr marL="1257300" indent="-342900" algn="l" rtl="0" eaLnBrk="0" fontAlgn="base" hangingPunct="0">
        <a:spcBef>
          <a:spcPts val="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3pPr>
      <a:lvl4pPr marL="1714500" indent="-342900" algn="l" rtl="0" eaLnBrk="0" fontAlgn="base" hangingPunct="0">
        <a:spcBef>
          <a:spcPts val="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4pPr>
      <a:lvl5pPr marL="2171700" indent="-342900" algn="l" rtl="0" eaLnBrk="0" fontAlgn="base" hangingPunct="0">
        <a:spcBef>
          <a:spcPts val="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9" Type="http://schemas.openxmlformats.org/officeDocument/2006/relationships/tags" Target="../tags/tag99.xml"/><Relationship Id="rId98" Type="http://schemas.openxmlformats.org/officeDocument/2006/relationships/tags" Target="../tags/tag98.xml"/><Relationship Id="rId97" Type="http://schemas.openxmlformats.org/officeDocument/2006/relationships/tags" Target="../tags/tag97.xml"/><Relationship Id="rId96" Type="http://schemas.openxmlformats.org/officeDocument/2006/relationships/tags" Target="../tags/tag96.xml"/><Relationship Id="rId95" Type="http://schemas.openxmlformats.org/officeDocument/2006/relationships/tags" Target="../tags/tag95.xml"/><Relationship Id="rId94" Type="http://schemas.openxmlformats.org/officeDocument/2006/relationships/tags" Target="../tags/tag94.xml"/><Relationship Id="rId93" Type="http://schemas.openxmlformats.org/officeDocument/2006/relationships/tags" Target="../tags/tag93.xml"/><Relationship Id="rId92" Type="http://schemas.openxmlformats.org/officeDocument/2006/relationships/tags" Target="../tags/tag92.xml"/><Relationship Id="rId91" Type="http://schemas.openxmlformats.org/officeDocument/2006/relationships/tags" Target="../tags/tag91.xml"/><Relationship Id="rId90" Type="http://schemas.openxmlformats.org/officeDocument/2006/relationships/tags" Target="../tags/tag90.xml"/><Relationship Id="rId9" Type="http://schemas.openxmlformats.org/officeDocument/2006/relationships/tags" Target="../tags/tag10.xml"/><Relationship Id="rId89" Type="http://schemas.openxmlformats.org/officeDocument/2006/relationships/tags" Target="../tags/tag89.xml"/><Relationship Id="rId88" Type="http://schemas.openxmlformats.org/officeDocument/2006/relationships/tags" Target="../tags/tag88.xml"/><Relationship Id="rId87" Type="http://schemas.openxmlformats.org/officeDocument/2006/relationships/tags" Target="../tags/tag87.xml"/><Relationship Id="rId86" Type="http://schemas.openxmlformats.org/officeDocument/2006/relationships/tags" Target="../tags/tag86.xml"/><Relationship Id="rId85" Type="http://schemas.openxmlformats.org/officeDocument/2006/relationships/tags" Target="../tags/tag85.xml"/><Relationship Id="rId84" Type="http://schemas.openxmlformats.org/officeDocument/2006/relationships/tags" Target="../tags/tag84.xml"/><Relationship Id="rId83" Type="http://schemas.openxmlformats.org/officeDocument/2006/relationships/tags" Target="../tags/tag83.xml"/><Relationship Id="rId82" Type="http://schemas.openxmlformats.org/officeDocument/2006/relationships/tags" Target="../tags/tag82.xml"/><Relationship Id="rId81" Type="http://schemas.openxmlformats.org/officeDocument/2006/relationships/tags" Target="../tags/tag81.xml"/><Relationship Id="rId80" Type="http://schemas.openxmlformats.org/officeDocument/2006/relationships/tags" Target="../tags/tag80.xml"/><Relationship Id="rId8" Type="http://schemas.openxmlformats.org/officeDocument/2006/relationships/tags" Target="../tags/tag9.xml"/><Relationship Id="rId79" Type="http://schemas.openxmlformats.org/officeDocument/2006/relationships/tags" Target="../tags/tag79.xml"/><Relationship Id="rId78" Type="http://schemas.openxmlformats.org/officeDocument/2006/relationships/tags" Target="../tags/tag78.xml"/><Relationship Id="rId77" Type="http://schemas.openxmlformats.org/officeDocument/2006/relationships/tags" Target="../tags/tag77.xml"/><Relationship Id="rId76" Type="http://schemas.openxmlformats.org/officeDocument/2006/relationships/tags" Target="../tags/tag76.xml"/><Relationship Id="rId75" Type="http://schemas.openxmlformats.org/officeDocument/2006/relationships/tags" Target="../tags/tag75.xml"/><Relationship Id="rId74" Type="http://schemas.openxmlformats.org/officeDocument/2006/relationships/tags" Target="../tags/tag74.xml"/><Relationship Id="rId73" Type="http://schemas.openxmlformats.org/officeDocument/2006/relationships/tags" Target="../tags/tag73.xml"/><Relationship Id="rId72" Type="http://schemas.openxmlformats.org/officeDocument/2006/relationships/tags" Target="../tags/tag72.xml"/><Relationship Id="rId71" Type="http://schemas.openxmlformats.org/officeDocument/2006/relationships/tags" Target="../tags/tag71.xml"/><Relationship Id="rId70" Type="http://schemas.openxmlformats.org/officeDocument/2006/relationships/tags" Target="../tags/tag70.xml"/><Relationship Id="rId7" Type="http://schemas.openxmlformats.org/officeDocument/2006/relationships/tags" Target="../tags/tag8.xml"/><Relationship Id="rId69" Type="http://schemas.openxmlformats.org/officeDocument/2006/relationships/tags" Target="../tags/tag69.xml"/><Relationship Id="rId68" Type="http://schemas.openxmlformats.org/officeDocument/2006/relationships/tags" Target="../tags/tag68.xml"/><Relationship Id="rId67" Type="http://schemas.openxmlformats.org/officeDocument/2006/relationships/tags" Target="../tags/tag67.xml"/><Relationship Id="rId66" Type="http://schemas.openxmlformats.org/officeDocument/2006/relationships/tags" Target="../tags/tag66.xml"/><Relationship Id="rId65" Type="http://schemas.openxmlformats.org/officeDocument/2006/relationships/tags" Target="../tags/tag65.xml"/><Relationship Id="rId64" Type="http://schemas.openxmlformats.org/officeDocument/2006/relationships/tags" Target="../tags/tag64.xml"/><Relationship Id="rId63" Type="http://schemas.openxmlformats.org/officeDocument/2006/relationships/tags" Target="../tags/tag63.xml"/><Relationship Id="rId62" Type="http://schemas.openxmlformats.org/officeDocument/2006/relationships/tags" Target="../tags/tag62.xml"/><Relationship Id="rId61" Type="http://schemas.openxmlformats.org/officeDocument/2006/relationships/tags" Target="../tags/tag61.xml"/><Relationship Id="rId60" Type="http://schemas.openxmlformats.org/officeDocument/2006/relationships/tags" Target="../tags/tag60.xml"/><Relationship Id="rId6" Type="http://schemas.openxmlformats.org/officeDocument/2006/relationships/tags" Target="../tags/tag7.xml"/><Relationship Id="rId59" Type="http://schemas.openxmlformats.org/officeDocument/2006/relationships/tags" Target="../tags/tag59.xml"/><Relationship Id="rId58" Type="http://schemas.openxmlformats.org/officeDocument/2006/relationships/tags" Target="../tags/tag58.xml"/><Relationship Id="rId57" Type="http://schemas.openxmlformats.org/officeDocument/2006/relationships/tags" Target="../tags/tag57.xml"/><Relationship Id="rId56" Type="http://schemas.openxmlformats.org/officeDocument/2006/relationships/tags" Target="../tags/tag56.xml"/><Relationship Id="rId55" Type="http://schemas.openxmlformats.org/officeDocument/2006/relationships/tags" Target="../tags/tag55.xml"/><Relationship Id="rId54" Type="http://schemas.openxmlformats.org/officeDocument/2006/relationships/tags" Target="../tags/tag54.xml"/><Relationship Id="rId53" Type="http://schemas.openxmlformats.org/officeDocument/2006/relationships/tags" Target="../tags/tag53.xml"/><Relationship Id="rId52" Type="http://schemas.openxmlformats.org/officeDocument/2006/relationships/tags" Target="../tags/tag52.xml"/><Relationship Id="rId51" Type="http://schemas.openxmlformats.org/officeDocument/2006/relationships/tags" Target="../tags/tag51.xml"/><Relationship Id="rId50" Type="http://schemas.openxmlformats.org/officeDocument/2006/relationships/tags" Target="../tags/tag50.xml"/><Relationship Id="rId5" Type="http://schemas.openxmlformats.org/officeDocument/2006/relationships/tags" Target="../tags/tag6.xml"/><Relationship Id="rId49" Type="http://schemas.openxmlformats.org/officeDocument/2006/relationships/tags" Target="../tags/tag49.xml"/><Relationship Id="rId48" Type="http://schemas.openxmlformats.org/officeDocument/2006/relationships/tags" Target="../tags/tag48.xml"/><Relationship Id="rId47" Type="http://schemas.openxmlformats.org/officeDocument/2006/relationships/tags" Target="../tags/tag47.xml"/><Relationship Id="rId46" Type="http://schemas.openxmlformats.org/officeDocument/2006/relationships/tags" Target="../tags/tag46.xml"/><Relationship Id="rId45" Type="http://schemas.openxmlformats.org/officeDocument/2006/relationships/tags" Target="../tags/tag45.xml"/><Relationship Id="rId44" Type="http://schemas.openxmlformats.org/officeDocument/2006/relationships/tags" Target="../tags/tag44.xml"/><Relationship Id="rId43" Type="http://schemas.openxmlformats.org/officeDocument/2006/relationships/tags" Target="../tags/tag43.xml"/><Relationship Id="rId42" Type="http://schemas.openxmlformats.org/officeDocument/2006/relationships/tags" Target="../tags/tag42.xml"/><Relationship Id="rId41" Type="http://schemas.openxmlformats.org/officeDocument/2006/relationships/tags" Target="../tags/tag41.xml"/><Relationship Id="rId40" Type="http://schemas.openxmlformats.org/officeDocument/2006/relationships/tags" Target="../tags/tag40.xml"/><Relationship Id="rId4" Type="http://schemas.openxmlformats.org/officeDocument/2006/relationships/tags" Target="../tags/tag5.xml"/><Relationship Id="rId39" Type="http://schemas.openxmlformats.org/officeDocument/2006/relationships/tags" Target="../tags/tag39.xml"/><Relationship Id="rId38" Type="http://schemas.openxmlformats.org/officeDocument/2006/relationships/tags" Target="../tags/tag38.xml"/><Relationship Id="rId37" Type="http://schemas.openxmlformats.org/officeDocument/2006/relationships/tags" Target="../tags/tag37.xml"/><Relationship Id="rId36" Type="http://schemas.openxmlformats.org/officeDocument/2006/relationships/tags" Target="../tags/tag36.xml"/><Relationship Id="rId35" Type="http://schemas.openxmlformats.org/officeDocument/2006/relationships/tags" Target="../tags/tag35.xml"/><Relationship Id="rId34" Type="http://schemas.openxmlformats.org/officeDocument/2006/relationships/tags" Target="../tags/tag34.xml"/><Relationship Id="rId33" Type="http://schemas.openxmlformats.org/officeDocument/2006/relationships/tags" Target="../tags/tag33.xml"/><Relationship Id="rId32" Type="http://schemas.openxmlformats.org/officeDocument/2006/relationships/tags" Target="../tags/tag32.xml"/><Relationship Id="rId31" Type="http://schemas.openxmlformats.org/officeDocument/2006/relationships/tags" Target="../tags/tag31.xml"/><Relationship Id="rId30" Type="http://schemas.openxmlformats.org/officeDocument/2006/relationships/tags" Target="../tags/tag30.xml"/><Relationship Id="rId3" Type="http://schemas.openxmlformats.org/officeDocument/2006/relationships/tags" Target="../tags/tag4.xml"/><Relationship Id="rId29" Type="http://schemas.openxmlformats.org/officeDocument/2006/relationships/tags" Target="../tags/tag29.xml"/><Relationship Id="rId28" Type="http://schemas.openxmlformats.org/officeDocument/2006/relationships/tags" Target="../tags/tag28.xml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3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image" Target="../media/image4.emf"/><Relationship Id="rId13" Type="http://schemas.openxmlformats.org/officeDocument/2006/relationships/tags" Target="../tags/tag14.xml"/><Relationship Id="rId120" Type="http://schemas.openxmlformats.org/officeDocument/2006/relationships/slideLayout" Target="../slideLayouts/slideLayout2.xml"/><Relationship Id="rId12" Type="http://schemas.openxmlformats.org/officeDocument/2006/relationships/tags" Target="../tags/tag13.xml"/><Relationship Id="rId119" Type="http://schemas.openxmlformats.org/officeDocument/2006/relationships/tags" Target="../tags/tag119.xml"/><Relationship Id="rId118" Type="http://schemas.openxmlformats.org/officeDocument/2006/relationships/tags" Target="../tags/tag118.xml"/><Relationship Id="rId117" Type="http://schemas.openxmlformats.org/officeDocument/2006/relationships/tags" Target="../tags/tag117.xml"/><Relationship Id="rId116" Type="http://schemas.openxmlformats.org/officeDocument/2006/relationships/tags" Target="../tags/tag116.xml"/><Relationship Id="rId115" Type="http://schemas.openxmlformats.org/officeDocument/2006/relationships/tags" Target="../tags/tag115.xml"/><Relationship Id="rId114" Type="http://schemas.openxmlformats.org/officeDocument/2006/relationships/tags" Target="../tags/tag114.xml"/><Relationship Id="rId113" Type="http://schemas.openxmlformats.org/officeDocument/2006/relationships/tags" Target="../tags/tag113.xml"/><Relationship Id="rId112" Type="http://schemas.openxmlformats.org/officeDocument/2006/relationships/tags" Target="../tags/tag112.xml"/><Relationship Id="rId111" Type="http://schemas.openxmlformats.org/officeDocument/2006/relationships/tags" Target="../tags/tag111.xml"/><Relationship Id="rId110" Type="http://schemas.openxmlformats.org/officeDocument/2006/relationships/tags" Target="../tags/tag110.xml"/><Relationship Id="rId11" Type="http://schemas.openxmlformats.org/officeDocument/2006/relationships/tags" Target="../tags/tag12.xml"/><Relationship Id="rId109" Type="http://schemas.openxmlformats.org/officeDocument/2006/relationships/tags" Target="../tags/tag109.xml"/><Relationship Id="rId108" Type="http://schemas.openxmlformats.org/officeDocument/2006/relationships/tags" Target="../tags/tag108.xml"/><Relationship Id="rId107" Type="http://schemas.openxmlformats.org/officeDocument/2006/relationships/tags" Target="../tags/tag107.xml"/><Relationship Id="rId106" Type="http://schemas.openxmlformats.org/officeDocument/2006/relationships/tags" Target="../tags/tag106.xml"/><Relationship Id="rId105" Type="http://schemas.openxmlformats.org/officeDocument/2006/relationships/tags" Target="../tags/tag105.xml"/><Relationship Id="rId104" Type="http://schemas.openxmlformats.org/officeDocument/2006/relationships/tags" Target="../tags/tag104.xml"/><Relationship Id="rId103" Type="http://schemas.openxmlformats.org/officeDocument/2006/relationships/tags" Target="../tags/tag103.xml"/><Relationship Id="rId102" Type="http://schemas.openxmlformats.org/officeDocument/2006/relationships/tags" Target="../tags/tag102.xml"/><Relationship Id="rId101" Type="http://schemas.openxmlformats.org/officeDocument/2006/relationships/tags" Target="../tags/tag101.xml"/><Relationship Id="rId100" Type="http://schemas.openxmlformats.org/officeDocument/2006/relationships/tags" Target="../tags/tag100.xml"/><Relationship Id="rId10" Type="http://schemas.openxmlformats.org/officeDocument/2006/relationships/tags" Target="../tags/tag1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Information Retrieval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lang="en-US" altLang="zh-CN" dirty="0">
                <a:sym typeface="+mn-ea"/>
              </a:rPr>
              <a:t>DATABASE 2</a:t>
            </a:r>
            <a:endParaRPr lang="en-US" altLang="zh-CN" dirty="0"/>
          </a:p>
          <a:p>
            <a:endParaRPr lang="zh-CN" altLang="en-US"/>
          </a:p>
        </p:txBody>
      </p:sp>
      <p:sp>
        <p:nvSpPr>
          <p:cNvPr id="4" name="副标题 3"/>
          <p:cNvSpPr/>
          <p:nvPr/>
        </p:nvSpPr>
        <p:spPr>
          <a:xfrm>
            <a:off x="7191700" y="6379202"/>
            <a:ext cx="5968676" cy="441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 sz="2400" kern="1200">
                <a:solidFill>
                  <a:schemeClr val="bg1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00">
                <a:solidFill>
                  <a:schemeClr val="tx1"/>
                </a:solidFill>
              </a:rPr>
              <a:t>chenxuan@njtech.edu.cn</a:t>
            </a:r>
            <a:endParaRPr lang="en-US" altLang="zh-CN" sz="16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2"/>
          <p:cNvSpPr>
            <a:spLocks noGrp="1"/>
          </p:cNvSpPr>
          <p:nvPr/>
        </p:nvSpPr>
        <p:spPr>
          <a:xfrm>
            <a:off x="3837305" y="33115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Search </a:t>
            </a:r>
            <a:r>
              <a:rPr lang="en-US" altLang="zh-CN" dirty="0" err="1" smtClean="0"/>
              <a:t>exmaples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6" name="心形 5"/>
          <p:cNvSpPr/>
          <p:nvPr/>
        </p:nvSpPr>
        <p:spPr>
          <a:xfrm>
            <a:off x="1842770" y="2201545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" name="心形 6"/>
          <p:cNvSpPr/>
          <p:nvPr/>
        </p:nvSpPr>
        <p:spPr>
          <a:xfrm>
            <a:off x="1856105" y="3248025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64740" y="2034540"/>
            <a:ext cx="7971155" cy="22860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defRPr/>
            </a:pPr>
            <a:r>
              <a:rPr lang="en-US" sz="2400" dirty="0" smtClean="0">
                <a:solidFill>
                  <a:srgbClr val="00B050"/>
                </a:solidFill>
                <a:sym typeface="+mn-ea"/>
              </a:rPr>
              <a:t>Water consumption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sym typeface="+mn-ea"/>
              </a:rPr>
              <a:t>(without quotation marks)</a:t>
            </a:r>
            <a:r>
              <a:rPr lang="en-US" sz="2400" dirty="0" smtClean="0">
                <a:sym typeface="+mn-ea"/>
              </a:rPr>
              <a:t> is equivalent to the search </a:t>
            </a:r>
            <a:r>
              <a:rPr lang="en-US" sz="2400" dirty="0" smtClean="0">
                <a:solidFill>
                  <a:srgbClr val="00B050"/>
                </a:solidFill>
                <a:sym typeface="+mn-ea"/>
              </a:rPr>
              <a:t>Water </a:t>
            </a:r>
            <a:r>
              <a:rPr lang="en-US" sz="2400" dirty="0" smtClean="0">
                <a:solidFill>
                  <a:srgbClr val="FF0000"/>
                </a:solidFill>
                <a:sym typeface="+mn-ea"/>
              </a:rPr>
              <a:t>AND</a:t>
            </a:r>
            <a:r>
              <a:rPr lang="en-US" sz="2400" dirty="0" smtClean="0">
                <a:sym typeface="+mn-ea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sym typeface="+mn-ea"/>
              </a:rPr>
              <a:t>consumption</a:t>
            </a:r>
            <a:r>
              <a:rPr lang="en-US" sz="2400" dirty="0" smtClean="0">
                <a:sym typeface="+mn-ea"/>
              </a:rPr>
              <a:t> .</a:t>
            </a:r>
            <a:endParaRPr lang="en-US" sz="2400" dirty="0" smtClean="0">
              <a:sym typeface="+mn-ea"/>
            </a:endParaRPr>
          </a:p>
          <a:p>
            <a:pPr>
              <a:defRPr/>
            </a:pPr>
            <a:endParaRPr lang="en-US" sz="2400" dirty="0" smtClean="0">
              <a:sym typeface="+mn-ea"/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B050"/>
                </a:solidFill>
                <a:sym typeface="+mn-ea"/>
              </a:rPr>
              <a:t>Water AND </a:t>
            </a:r>
            <a:r>
              <a:rPr lang="en-US" sz="2400" dirty="0" err="1" smtClean="0">
                <a:solidFill>
                  <a:srgbClr val="00B050"/>
                </a:solidFill>
                <a:sym typeface="+mn-ea"/>
              </a:rPr>
              <a:t>consum</a:t>
            </a:r>
            <a:r>
              <a:rPr lang="en-US" sz="2400" dirty="0" smtClean="0">
                <a:solidFill>
                  <a:srgbClr val="FF3300"/>
                </a:solidFill>
                <a:sym typeface="+mn-ea"/>
              </a:rPr>
              <a:t>*</a:t>
            </a:r>
            <a:r>
              <a:rPr lang="en-US" sz="2400" dirty="0" smtClean="0">
                <a:sym typeface="+mn-ea"/>
              </a:rPr>
              <a:t> finds records containing the words </a:t>
            </a:r>
            <a:r>
              <a:rPr lang="en-US" sz="2400" dirty="0" smtClean="0">
                <a:solidFill>
                  <a:srgbClr val="00B050"/>
                </a:solidFill>
                <a:sym typeface="+mn-ea"/>
              </a:rPr>
              <a:t>water</a:t>
            </a:r>
            <a:r>
              <a:rPr lang="en-US" sz="2400" dirty="0" smtClean="0">
                <a:sym typeface="+mn-ea"/>
              </a:rPr>
              <a:t>, </a:t>
            </a:r>
            <a:r>
              <a:rPr lang="en-US" sz="2400" dirty="0" smtClean="0">
                <a:solidFill>
                  <a:srgbClr val="00B050"/>
                </a:solidFill>
                <a:sym typeface="+mn-ea"/>
              </a:rPr>
              <a:t>consum</a:t>
            </a:r>
            <a:r>
              <a:rPr lang="en-US" sz="2400" dirty="0" smtClean="0">
                <a:solidFill>
                  <a:srgbClr val="FF3300"/>
                </a:solidFill>
                <a:sym typeface="+mn-ea"/>
              </a:rPr>
              <a:t>e</a:t>
            </a:r>
            <a:r>
              <a:rPr lang="en-US" sz="2400" dirty="0" smtClean="0">
                <a:sym typeface="+mn-ea"/>
              </a:rPr>
              <a:t>, </a:t>
            </a:r>
            <a:r>
              <a:rPr lang="en-US" sz="2400" dirty="0" smtClean="0">
                <a:solidFill>
                  <a:srgbClr val="00B050"/>
                </a:solidFill>
                <a:sym typeface="+mn-ea"/>
              </a:rPr>
              <a:t>consum</a:t>
            </a:r>
            <a:r>
              <a:rPr lang="en-US" sz="2400" dirty="0" smtClean="0">
                <a:solidFill>
                  <a:srgbClr val="FF3300"/>
                </a:solidFill>
                <a:sym typeface="+mn-ea"/>
              </a:rPr>
              <a:t>ed</a:t>
            </a:r>
            <a:r>
              <a:rPr lang="en-US" sz="2400" dirty="0" smtClean="0">
                <a:sym typeface="+mn-ea"/>
              </a:rPr>
              <a:t>, </a:t>
            </a:r>
            <a:r>
              <a:rPr lang="en-US" sz="2400" dirty="0" smtClean="0">
                <a:solidFill>
                  <a:srgbClr val="00B050"/>
                </a:solidFill>
                <a:sym typeface="+mn-ea"/>
              </a:rPr>
              <a:t>consum</a:t>
            </a:r>
            <a:r>
              <a:rPr lang="en-US" sz="2400" dirty="0" smtClean="0">
                <a:solidFill>
                  <a:srgbClr val="FF3300"/>
                </a:solidFill>
                <a:sym typeface="+mn-ea"/>
              </a:rPr>
              <a:t>er</a:t>
            </a:r>
            <a:r>
              <a:rPr lang="en-US" sz="2400" dirty="0" smtClean="0">
                <a:sym typeface="+mn-ea"/>
              </a:rPr>
              <a:t>, </a:t>
            </a:r>
            <a:r>
              <a:rPr lang="en-US" sz="2400" dirty="0" smtClean="0">
                <a:solidFill>
                  <a:srgbClr val="00B050"/>
                </a:solidFill>
                <a:sym typeface="+mn-ea"/>
              </a:rPr>
              <a:t>consum</a:t>
            </a:r>
            <a:r>
              <a:rPr lang="en-US" sz="2400" dirty="0" smtClean="0">
                <a:solidFill>
                  <a:srgbClr val="FF3300"/>
                </a:solidFill>
                <a:sym typeface="+mn-ea"/>
              </a:rPr>
              <a:t>ption</a:t>
            </a:r>
            <a:r>
              <a:rPr lang="en-US" sz="2400" dirty="0" smtClean="0">
                <a:sym typeface="+mn-ea"/>
              </a:rPr>
              <a:t>, and so on.</a:t>
            </a:r>
            <a:endParaRPr lang="zh-CN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2"/>
          <p:cNvSpPr>
            <a:spLocks noGrp="1"/>
          </p:cNvSpPr>
          <p:nvPr/>
        </p:nvSpPr>
        <p:spPr>
          <a:xfrm>
            <a:off x="3837305" y="33115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Search </a:t>
            </a:r>
            <a:r>
              <a:rPr lang="en-US" altLang="zh-CN" dirty="0" err="1" smtClean="0"/>
              <a:t>exmaples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8" name="心形 7"/>
          <p:cNvSpPr/>
          <p:nvPr/>
        </p:nvSpPr>
        <p:spPr>
          <a:xfrm>
            <a:off x="1898650" y="3601085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6" name="心形 5"/>
          <p:cNvSpPr/>
          <p:nvPr/>
        </p:nvSpPr>
        <p:spPr>
          <a:xfrm>
            <a:off x="1898650" y="215900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85695" y="2039620"/>
            <a:ext cx="7900035" cy="4526280"/>
          </a:xfrm>
        </p:spPr>
        <p:txBody>
          <a:bodyPr/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*</a:t>
            </a:r>
            <a:r>
              <a:rPr lang="en-US" altLang="zh-CN" dirty="0" smtClean="0">
                <a:solidFill>
                  <a:srgbClr val="00B050"/>
                </a:solidFill>
              </a:rPr>
              <a:t>Water </a:t>
            </a:r>
            <a:r>
              <a:rPr lang="en-US" altLang="zh-CN" dirty="0" smtClean="0">
                <a:solidFill>
                  <a:srgbClr val="FF3300"/>
                </a:solidFill>
              </a:rPr>
              <a:t>AND</a:t>
            </a:r>
            <a:r>
              <a:rPr lang="en-US" altLang="zh-CN" dirty="0" smtClean="0">
                <a:solidFill>
                  <a:srgbClr val="00B050"/>
                </a:solidFill>
              </a:rPr>
              <a:t> consumption </a:t>
            </a:r>
            <a:r>
              <a:rPr lang="en-US" altLang="zh-CN" dirty="0" smtClean="0"/>
              <a:t>finds records containing the words </a:t>
            </a:r>
            <a:r>
              <a:rPr lang="en-US" altLang="zh-CN" dirty="0" smtClean="0">
                <a:solidFill>
                  <a:srgbClr val="00B050"/>
                </a:solidFill>
              </a:rPr>
              <a:t>water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fresh</a:t>
            </a:r>
            <a:r>
              <a:rPr lang="en-US" altLang="zh-CN" dirty="0" smtClean="0">
                <a:solidFill>
                  <a:srgbClr val="00B050"/>
                </a:solidFill>
              </a:rPr>
              <a:t>water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salt</a:t>
            </a:r>
            <a:r>
              <a:rPr lang="en-US" altLang="zh-CN" dirty="0" smtClean="0">
                <a:solidFill>
                  <a:srgbClr val="00B050"/>
                </a:solidFill>
              </a:rPr>
              <a:t>water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sea</a:t>
            </a:r>
            <a:r>
              <a:rPr lang="en-US" altLang="zh-CN" dirty="0" smtClean="0">
                <a:solidFill>
                  <a:srgbClr val="00B050"/>
                </a:solidFill>
              </a:rPr>
              <a:t>water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and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B050"/>
                </a:solidFill>
              </a:rPr>
              <a:t>consumption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B050"/>
                </a:solidFill>
              </a:rPr>
              <a:t>Water </a:t>
            </a:r>
            <a:r>
              <a:rPr lang="en-US" altLang="zh-CN" dirty="0" smtClean="0">
                <a:solidFill>
                  <a:srgbClr val="FF0000"/>
                </a:solidFill>
              </a:rPr>
              <a:t>OR</a:t>
            </a:r>
            <a:r>
              <a:rPr lang="en-US" altLang="zh-CN" dirty="0" smtClean="0">
                <a:solidFill>
                  <a:srgbClr val="00B050"/>
                </a:solidFill>
              </a:rPr>
              <a:t> consumption </a:t>
            </a:r>
            <a:r>
              <a:rPr lang="en-US" altLang="zh-CN" dirty="0" smtClean="0"/>
              <a:t>finds records </a:t>
            </a:r>
            <a:r>
              <a:rPr lang="en-US" altLang="zh-CN" dirty="0" smtClean="0">
                <a:solidFill>
                  <a:srgbClr val="FF0000"/>
                </a:solidFill>
              </a:rPr>
              <a:t>containing</a:t>
            </a:r>
            <a:r>
              <a:rPr lang="en-US" altLang="zh-CN" dirty="0" smtClean="0"/>
              <a:t> either water </a:t>
            </a:r>
            <a:r>
              <a:rPr lang="en-US" altLang="zh-CN" dirty="0" smtClean="0">
                <a:solidFill>
                  <a:srgbClr val="FF0000"/>
                </a:solidFill>
              </a:rPr>
              <a:t>or</a:t>
            </a:r>
            <a:r>
              <a:rPr lang="en-US" altLang="zh-CN" dirty="0" smtClean="0"/>
              <a:t> consumption </a:t>
            </a:r>
            <a:r>
              <a:rPr lang="en-US" altLang="zh-CN" dirty="0" smtClean="0">
                <a:solidFill>
                  <a:srgbClr val="FF0000"/>
                </a:solidFill>
              </a:rPr>
              <a:t>or</a:t>
            </a:r>
            <a:r>
              <a:rPr lang="en-US" altLang="zh-CN" dirty="0" smtClean="0"/>
              <a:t> both words.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2005" y="374015"/>
            <a:ext cx="4860290" cy="1011555"/>
          </a:xfrm>
        </p:spPr>
        <p:txBody>
          <a:bodyPr/>
          <a:p>
            <a:pPr algn="l"/>
            <a:r>
              <a:rPr lang="en-US" altLang="zh-CN" sz="3200"/>
              <a:t>Homework</a:t>
            </a:r>
            <a:endParaRPr lang="en-US" altLang="zh-CN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2065" y="1530350"/>
            <a:ext cx="9697720" cy="4526280"/>
          </a:xfrm>
        </p:spPr>
        <p:txBody>
          <a:bodyPr/>
          <a:p>
            <a:pPr marL="0" indent="0">
              <a:buNone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Choose 2 databases , find out  all the articles about  : 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0" indent="0">
              <a:buNone/>
            </a:pP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 Year: 2000-2016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>
              <a:buNone/>
            </a:pPr>
            <a:r>
              <a:rPr lang="en-US" altLang="zh-CN" smtClean="0">
                <a:solidFill>
                  <a:schemeClr val="tx1"/>
                </a:solidFill>
                <a:sym typeface="+mn-ea"/>
              </a:rPr>
              <a:t> subject: organizational behavior</a:t>
            </a:r>
            <a:endParaRPr lang="en-US" altLang="zh-CN" smtClean="0">
              <a:solidFill>
                <a:schemeClr val="tx1"/>
              </a:solidFill>
              <a:sym typeface="+mn-ea"/>
            </a:endParaRPr>
          </a:p>
          <a:p>
            <a:pPr>
              <a:buNone/>
            </a:pPr>
            <a:endParaRPr lang="en-US" altLang="zh-CN" smtClean="0">
              <a:solidFill>
                <a:schemeClr val="tx1"/>
              </a:solidFill>
              <a:sym typeface="+mn-ea"/>
            </a:endParaRPr>
          </a:p>
          <a:p>
            <a:pPr>
              <a:buNone/>
            </a:pPr>
            <a:r>
              <a:rPr lang="en-US" altLang="zh-CN" smtClean="0">
                <a:solidFill>
                  <a:schemeClr val="tx1"/>
                </a:solidFill>
                <a:sym typeface="+mn-ea"/>
              </a:rPr>
              <a:t>Select 1 which you think is the most useful and download the text.</a:t>
            </a:r>
            <a:endParaRPr lang="en-US" altLang="zh-CN" smtClean="0">
              <a:solidFill>
                <a:schemeClr val="tx1"/>
              </a:solidFill>
              <a:sym typeface="+mn-ea"/>
            </a:endParaRPr>
          </a:p>
          <a:p>
            <a:pPr>
              <a:buNone/>
            </a:pPr>
            <a:endParaRPr lang="en-US" altLang="zh-CN" smtClean="0">
              <a:solidFill>
                <a:schemeClr val="tx1"/>
              </a:solidFill>
              <a:sym typeface="+mn-ea"/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 Homework in PPT 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---details about how to find the document ( keyword, search term,strategy, etc)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>
              <a:buNone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---no cheating no copy 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心形 5"/>
          <p:cNvSpPr/>
          <p:nvPr/>
        </p:nvSpPr>
        <p:spPr>
          <a:xfrm>
            <a:off x="838200" y="3488055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4" name="心形 3"/>
          <p:cNvSpPr/>
          <p:nvPr/>
        </p:nvSpPr>
        <p:spPr>
          <a:xfrm>
            <a:off x="852170" y="1692275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5" name="心形 4"/>
          <p:cNvSpPr/>
          <p:nvPr/>
        </p:nvSpPr>
        <p:spPr>
          <a:xfrm>
            <a:off x="852170" y="421005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676015" y="5895975"/>
            <a:ext cx="7977505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1"/>
                </a:solidFill>
              </a:rPr>
              <a:t>chenxuan@njtech.edu.cn</a:t>
            </a:r>
            <a:endParaRPr lang="en-US" altLang="zh-CN" sz="28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7" name="组合 36"/>
          <p:cNvGrpSpPr/>
          <p:nvPr>
            <p:custDataLst>
              <p:tags r:id="rId1"/>
            </p:custDataLst>
          </p:nvPr>
        </p:nvGrpSpPr>
        <p:grpSpPr>
          <a:xfrm>
            <a:off x="2" y="0"/>
            <a:ext cx="6717324" cy="6858000"/>
            <a:chOff x="0" y="0"/>
            <a:chExt cx="5037993" cy="5143500"/>
          </a:xfrm>
          <a:solidFill>
            <a:srgbClr val="FCD767"/>
          </a:solidFill>
        </p:grpSpPr>
        <p:sp>
          <p:nvSpPr>
            <p:cNvPr id="38" name="矩形 37"/>
            <p:cNvSpPr/>
            <p:nvPr>
              <p:custDataLst>
                <p:tags r:id="rId2"/>
              </p:custDataLst>
            </p:nvPr>
          </p:nvSpPr>
          <p:spPr>
            <a:xfrm>
              <a:off x="0" y="0"/>
              <a:ext cx="4572000" cy="51435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p>
              <a:pPr algn="ctr"/>
              <a:endParaRPr lang="zh-CN" altLang="en-US" sz="3200">
                <a:latin typeface="Arial" pitchFamily="34" charset="0"/>
                <a:ea typeface="黑体" pitchFamily="49" charset="-122"/>
                <a:sym typeface="Arial" pitchFamily="34" charset="0"/>
              </a:endParaRPr>
            </a:p>
          </p:txBody>
        </p:sp>
        <p:sp>
          <p:nvSpPr>
            <p:cNvPr id="41" name="等腰三角形 40"/>
            <p:cNvSpPr/>
            <p:nvPr>
              <p:custDataLst>
                <p:tags r:id="rId3"/>
              </p:custDataLst>
            </p:nvPr>
          </p:nvSpPr>
          <p:spPr>
            <a:xfrm rot="5400000">
              <a:off x="3993877" y="2067694"/>
              <a:ext cx="1080120" cy="1008112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p>
              <a:pPr algn="ctr"/>
              <a:endParaRPr lang="zh-CN" altLang="en-US" sz="3200">
                <a:latin typeface="Arial" pitchFamily="34" charset="0"/>
                <a:ea typeface="黑体" pitchFamily="49" charset="-122"/>
                <a:sym typeface="Arial" pitchFamily="34" charset="0"/>
              </a:endParaRPr>
            </a:p>
          </p:txBody>
        </p:sp>
      </p:grpSp>
      <p:grpSp>
        <p:nvGrpSpPr>
          <p:cNvPr id="44" name="组合 43"/>
          <p:cNvGrpSpPr/>
          <p:nvPr>
            <p:custDataLst>
              <p:tags r:id="rId4"/>
            </p:custDataLst>
          </p:nvPr>
        </p:nvGrpSpPr>
        <p:grpSpPr>
          <a:xfrm>
            <a:off x="1277905" y="164637"/>
            <a:ext cx="3677305" cy="6443171"/>
            <a:chOff x="5774461" y="705890"/>
            <a:chExt cx="2757979" cy="4832378"/>
          </a:xfrm>
        </p:grpSpPr>
        <p:grpSp>
          <p:nvGrpSpPr>
            <p:cNvPr id="45" name="组合 44"/>
            <p:cNvGrpSpPr/>
            <p:nvPr/>
          </p:nvGrpSpPr>
          <p:grpSpPr>
            <a:xfrm>
              <a:off x="5774461" y="705890"/>
              <a:ext cx="2757979" cy="4832378"/>
              <a:chOff x="5796136" y="825583"/>
              <a:chExt cx="2757979" cy="4832378"/>
            </a:xfrm>
          </p:grpSpPr>
          <p:grpSp>
            <p:nvGrpSpPr>
              <p:cNvPr id="46" name="组合 45"/>
              <p:cNvGrpSpPr/>
              <p:nvPr/>
            </p:nvGrpSpPr>
            <p:grpSpPr>
              <a:xfrm>
                <a:off x="5796136" y="825583"/>
                <a:ext cx="2757979" cy="4832378"/>
                <a:chOff x="6686435" y="3521081"/>
                <a:chExt cx="2110942" cy="3698676"/>
              </a:xfrm>
              <a:solidFill>
                <a:schemeClr val="tx1"/>
              </a:solidFill>
            </p:grpSpPr>
            <p:sp>
              <p:nvSpPr>
                <p:cNvPr id="47" name="圆角矩形 46"/>
                <p:cNvSpPr/>
                <p:nvPr>
                  <p:custDataLst>
                    <p:tags r:id="rId5"/>
                  </p:custDataLst>
                </p:nvPr>
              </p:nvSpPr>
              <p:spPr>
                <a:xfrm>
                  <a:off x="6709145" y="3542683"/>
                  <a:ext cx="2088232" cy="3677074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p>
                  <a:pPr algn="ctr"/>
                  <a:endParaRPr lang="zh-CN" altLang="en-US" sz="3200">
                    <a:latin typeface="Arial" pitchFamily="34" charset="0"/>
                    <a:ea typeface="黑体" pitchFamily="49" charset="-122"/>
                    <a:cs typeface="+mn-ea"/>
                    <a:sym typeface="Arial" pitchFamily="34" charset="0"/>
                  </a:endParaRPr>
                </a:p>
              </p:txBody>
            </p:sp>
            <p:sp>
              <p:nvSpPr>
                <p:cNvPr id="48" name="矩形 47"/>
                <p:cNvSpPr/>
                <p:nvPr>
                  <p:custDataLst>
                    <p:tags r:id="rId6"/>
                  </p:custDataLst>
                </p:nvPr>
              </p:nvSpPr>
              <p:spPr>
                <a:xfrm>
                  <a:off x="8221313" y="3521081"/>
                  <a:ext cx="288032" cy="7200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25000" lnSpcReduction="20000"/>
                </a:bodyPr>
                <a:p>
                  <a:pPr algn="ctr"/>
                  <a:endParaRPr lang="zh-CN" altLang="en-US" sz="3200">
                    <a:latin typeface="Arial" pitchFamily="34" charset="0"/>
                    <a:ea typeface="黑体" pitchFamily="49" charset="-122"/>
                    <a:cs typeface="+mn-ea"/>
                    <a:sym typeface="Arial" pitchFamily="34" charset="0"/>
                  </a:endParaRPr>
                </a:p>
              </p:txBody>
            </p:sp>
            <p:sp>
              <p:nvSpPr>
                <p:cNvPr id="49" name="矩形 48"/>
                <p:cNvSpPr/>
                <p:nvPr>
                  <p:custDataLst>
                    <p:tags r:id="rId7"/>
                  </p:custDataLst>
                </p:nvPr>
              </p:nvSpPr>
              <p:spPr>
                <a:xfrm>
                  <a:off x="6686435" y="4139285"/>
                  <a:ext cx="72008" cy="1260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32500" lnSpcReduction="20000"/>
                </a:bodyPr>
                <a:p>
                  <a:pPr algn="ctr"/>
                  <a:endParaRPr lang="zh-CN" altLang="en-US" sz="3200">
                    <a:latin typeface="Arial" pitchFamily="34" charset="0"/>
                    <a:ea typeface="黑体" pitchFamily="49" charset="-122"/>
                    <a:cs typeface="+mn-ea"/>
                    <a:sym typeface="Arial" pitchFamily="34" charset="0"/>
                  </a:endParaRPr>
                </a:p>
              </p:txBody>
            </p:sp>
            <p:sp>
              <p:nvSpPr>
                <p:cNvPr id="50" name="矩形 49"/>
                <p:cNvSpPr/>
                <p:nvPr>
                  <p:custDataLst>
                    <p:tags r:id="rId8"/>
                  </p:custDataLst>
                </p:nvPr>
              </p:nvSpPr>
              <p:spPr>
                <a:xfrm>
                  <a:off x="6686435" y="4417701"/>
                  <a:ext cx="72008" cy="1260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32500" lnSpcReduction="20000"/>
                </a:bodyPr>
                <a:p>
                  <a:pPr algn="ctr"/>
                  <a:endParaRPr lang="zh-CN" altLang="en-US" sz="3200">
                    <a:latin typeface="Arial" pitchFamily="34" charset="0"/>
                    <a:ea typeface="黑体" pitchFamily="49" charset="-122"/>
                    <a:cs typeface="+mn-ea"/>
                    <a:sym typeface="Arial" pitchFamily="34" charset="0"/>
                  </a:endParaRPr>
                </a:p>
              </p:txBody>
            </p:sp>
            <p:sp>
              <p:nvSpPr>
                <p:cNvPr id="51" name="矩形 50"/>
                <p:cNvSpPr/>
                <p:nvPr>
                  <p:custDataLst>
                    <p:tags r:id="rId9"/>
                  </p:custDataLst>
                </p:nvPr>
              </p:nvSpPr>
              <p:spPr>
                <a:xfrm>
                  <a:off x="6686435" y="4694811"/>
                  <a:ext cx="72008" cy="1260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32500" lnSpcReduction="20000"/>
                </a:bodyPr>
                <a:p>
                  <a:pPr algn="ctr"/>
                  <a:endParaRPr lang="zh-CN" altLang="en-US" sz="3200">
                    <a:latin typeface="Arial" pitchFamily="34" charset="0"/>
                    <a:ea typeface="黑体" pitchFamily="49" charset="-122"/>
                    <a:cs typeface="+mn-ea"/>
                    <a:sym typeface="Arial" pitchFamily="34" charset="0"/>
                  </a:endParaRPr>
                </a:p>
              </p:txBody>
            </p:sp>
          </p:grpSp>
          <p:sp>
            <p:nvSpPr>
              <p:cNvPr id="52" name="矩形 51"/>
              <p:cNvSpPr/>
              <p:nvPr>
                <p:custDataLst>
                  <p:tags r:id="rId10"/>
                </p:custDataLst>
              </p:nvPr>
            </p:nvSpPr>
            <p:spPr>
              <a:xfrm>
                <a:off x="6013966" y="1633276"/>
                <a:ext cx="2351990" cy="364227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p>
                <a:pPr algn="ctr"/>
                <a:endParaRPr lang="zh-CN" altLang="en-US" sz="3200">
                  <a:latin typeface="Arial" pitchFamily="34" charset="0"/>
                  <a:ea typeface="黑体" pitchFamily="49" charset="-122"/>
                  <a:cs typeface="+mn-ea"/>
                  <a:sym typeface="Arial" pitchFamily="34" charset="0"/>
                </a:endParaRPr>
              </a:p>
            </p:txBody>
          </p:sp>
          <p:sp>
            <p:nvSpPr>
              <p:cNvPr id="53" name="椭圆 52"/>
              <p:cNvSpPr/>
              <p:nvPr>
                <p:custDataLst>
                  <p:tags r:id="rId11"/>
                </p:custDataLst>
              </p:nvPr>
            </p:nvSpPr>
            <p:spPr>
              <a:xfrm>
                <a:off x="7225242" y="1136045"/>
                <a:ext cx="23517" cy="2351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p>
                <a:pPr algn="ctr"/>
                <a:endParaRPr lang="zh-CN" altLang="en-US" sz="3200">
                  <a:latin typeface="Arial" pitchFamily="34" charset="0"/>
                  <a:ea typeface="黑体" pitchFamily="49" charset="-122"/>
                  <a:cs typeface="+mn-ea"/>
                  <a:sym typeface="Arial" pitchFamily="34" charset="0"/>
                </a:endParaRPr>
              </a:p>
            </p:txBody>
          </p:sp>
          <p:sp>
            <p:nvSpPr>
              <p:cNvPr id="54" name="圆角矩形 53"/>
              <p:cNvSpPr/>
              <p:nvPr>
                <p:custDataLst>
                  <p:tags r:id="rId12"/>
                </p:custDataLst>
              </p:nvPr>
            </p:nvSpPr>
            <p:spPr>
              <a:xfrm>
                <a:off x="6954762" y="1324204"/>
                <a:ext cx="564478" cy="23517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p>
                <a:pPr algn="ctr"/>
                <a:endParaRPr lang="zh-CN" altLang="en-US" sz="3200">
                  <a:latin typeface="Arial" pitchFamily="34" charset="0"/>
                  <a:ea typeface="黑体" pitchFamily="49" charset="-122"/>
                  <a:cs typeface="+mn-ea"/>
                  <a:sym typeface="Arial" pitchFamily="34" charset="0"/>
                </a:endParaRPr>
              </a:p>
            </p:txBody>
          </p:sp>
        </p:grpSp>
        <p:pic>
          <p:nvPicPr>
            <p:cNvPr id="55" name="Picture 4"/>
            <p:cNvPicPr>
              <a:picLocks noChangeAspect="1" noChangeArrowheads="1"/>
            </p:cNvPicPr>
            <p:nvPr>
              <p:custDataLst>
                <p:tags r:id="rId13"/>
              </p:custDataLst>
            </p:nvPr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7674" y="1689137"/>
              <a:ext cx="852902" cy="29133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" name="Picture 4"/>
            <p:cNvPicPr>
              <a:picLocks noChangeAspect="1" noChangeArrowheads="1"/>
            </p:cNvPicPr>
            <p:nvPr>
              <p:custDataLst>
                <p:tags r:id="rId15"/>
              </p:custDataLst>
            </p:nvPr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1954" y="1802560"/>
              <a:ext cx="739936" cy="25274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7" name="组合 56"/>
          <p:cNvGrpSpPr/>
          <p:nvPr>
            <p:custDataLst>
              <p:tags r:id="rId16"/>
            </p:custDataLst>
          </p:nvPr>
        </p:nvGrpSpPr>
        <p:grpSpPr>
          <a:xfrm>
            <a:off x="1775522" y="2055604"/>
            <a:ext cx="2768441" cy="3934243"/>
            <a:chOff x="625475" y="681038"/>
            <a:chExt cx="3249613" cy="4618037"/>
          </a:xfrm>
        </p:grpSpPr>
        <p:grpSp>
          <p:nvGrpSpPr>
            <p:cNvPr id="58" name="组合 57"/>
            <p:cNvGrpSpPr/>
            <p:nvPr/>
          </p:nvGrpSpPr>
          <p:grpSpPr>
            <a:xfrm>
              <a:off x="625475" y="2970213"/>
              <a:ext cx="1144588" cy="2328862"/>
              <a:chOff x="473075" y="2817813"/>
              <a:chExt cx="1144588" cy="2328862"/>
            </a:xfrm>
          </p:grpSpPr>
          <p:sp>
            <p:nvSpPr>
              <p:cNvPr id="59" name="Freeform 7"/>
              <p:cNvSpPr/>
              <p:nvPr>
                <p:custDataLst>
                  <p:tags r:id="rId17"/>
                </p:custDataLst>
              </p:nvPr>
            </p:nvSpPr>
            <p:spPr bwMode="auto">
              <a:xfrm>
                <a:off x="622300" y="2990850"/>
                <a:ext cx="796925" cy="749300"/>
              </a:xfrm>
              <a:custGeom>
                <a:avLst/>
                <a:gdLst>
                  <a:gd name="T0" fmla="*/ 62 w 133"/>
                  <a:gd name="T1" fmla="*/ 0 h 125"/>
                  <a:gd name="T2" fmla="*/ 125 w 133"/>
                  <a:gd name="T3" fmla="*/ 63 h 125"/>
                  <a:gd name="T4" fmla="*/ 133 w 133"/>
                  <a:gd name="T5" fmla="*/ 71 h 125"/>
                  <a:gd name="T6" fmla="*/ 125 w 133"/>
                  <a:gd name="T7" fmla="*/ 79 h 125"/>
                  <a:gd name="T8" fmla="*/ 125 w 133"/>
                  <a:gd name="T9" fmla="*/ 125 h 125"/>
                  <a:gd name="T10" fmla="*/ 0 w 133"/>
                  <a:gd name="T11" fmla="*/ 125 h 125"/>
                  <a:gd name="T12" fmla="*/ 0 w 133"/>
                  <a:gd name="T13" fmla="*/ 63 h 125"/>
                  <a:gd name="T14" fmla="*/ 62 w 133"/>
                  <a:gd name="T1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" h="125">
                    <a:moveTo>
                      <a:pt x="62" y="0"/>
                    </a:moveTo>
                    <a:cubicBezTo>
                      <a:pt x="97" y="0"/>
                      <a:pt x="125" y="29"/>
                      <a:pt x="125" y="63"/>
                    </a:cubicBezTo>
                    <a:cubicBezTo>
                      <a:pt x="129" y="63"/>
                      <a:pt x="133" y="67"/>
                      <a:pt x="133" y="71"/>
                    </a:cubicBezTo>
                    <a:cubicBezTo>
                      <a:pt x="133" y="76"/>
                      <a:pt x="129" y="79"/>
                      <a:pt x="125" y="79"/>
                    </a:cubicBezTo>
                    <a:cubicBezTo>
                      <a:pt x="125" y="125"/>
                      <a:pt x="125" y="125"/>
                      <a:pt x="125" y="125"/>
                    </a:cubicBezTo>
                    <a:cubicBezTo>
                      <a:pt x="83" y="125"/>
                      <a:pt x="42" y="125"/>
                      <a:pt x="0" y="125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28"/>
                      <a:pt x="28" y="0"/>
                      <a:pt x="62" y="0"/>
                    </a:cubicBezTo>
                    <a:close/>
                  </a:path>
                </a:pathLst>
              </a:custGeom>
              <a:solidFill>
                <a:srgbClr val="D5A9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66" name="Freeform 8"/>
              <p:cNvSpPr/>
              <p:nvPr>
                <p:custDataLst>
                  <p:tags r:id="rId18"/>
                </p:custDataLst>
              </p:nvPr>
            </p:nvSpPr>
            <p:spPr bwMode="auto">
              <a:xfrm>
                <a:off x="1090613" y="3236913"/>
                <a:ext cx="173038" cy="95250"/>
              </a:xfrm>
              <a:custGeom>
                <a:avLst/>
                <a:gdLst>
                  <a:gd name="T0" fmla="*/ 11 w 29"/>
                  <a:gd name="T1" fmla="*/ 2 h 16"/>
                  <a:gd name="T2" fmla="*/ 29 w 29"/>
                  <a:gd name="T3" fmla="*/ 12 h 16"/>
                  <a:gd name="T4" fmla="*/ 29 w 29"/>
                  <a:gd name="T5" fmla="*/ 16 h 16"/>
                  <a:gd name="T6" fmla="*/ 0 w 29"/>
                  <a:gd name="T7" fmla="*/ 16 h 16"/>
                  <a:gd name="T8" fmla="*/ 11 w 29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11" y="2"/>
                    </a:moveTo>
                    <a:cubicBezTo>
                      <a:pt x="19" y="0"/>
                      <a:pt x="27" y="5"/>
                      <a:pt x="29" y="12"/>
                    </a:cubicBezTo>
                    <a:cubicBezTo>
                      <a:pt x="29" y="14"/>
                      <a:pt x="29" y="15"/>
                      <a:pt x="29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0"/>
                      <a:pt x="4" y="4"/>
                      <a:pt x="11" y="2"/>
                    </a:cubicBezTo>
                    <a:close/>
                  </a:path>
                </a:pathLst>
              </a:custGeom>
              <a:solidFill>
                <a:srgbClr val="CF9C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99" name="Freeform 9"/>
              <p:cNvSpPr/>
              <p:nvPr>
                <p:custDataLst>
                  <p:tags r:id="rId19"/>
                </p:custDataLst>
              </p:nvPr>
            </p:nvSpPr>
            <p:spPr bwMode="auto">
              <a:xfrm>
                <a:off x="574675" y="2990850"/>
                <a:ext cx="515938" cy="749300"/>
              </a:xfrm>
              <a:custGeom>
                <a:avLst/>
                <a:gdLst>
                  <a:gd name="T0" fmla="*/ 70 w 86"/>
                  <a:gd name="T1" fmla="*/ 0 h 125"/>
                  <a:gd name="T2" fmla="*/ 86 w 86"/>
                  <a:gd name="T3" fmla="*/ 2 h 125"/>
                  <a:gd name="T4" fmla="*/ 86 w 86"/>
                  <a:gd name="T5" fmla="*/ 80 h 125"/>
                  <a:gd name="T6" fmla="*/ 70 w 86"/>
                  <a:gd name="T7" fmla="*/ 80 h 125"/>
                  <a:gd name="T8" fmla="*/ 70 w 86"/>
                  <a:gd name="T9" fmla="*/ 100 h 125"/>
                  <a:gd name="T10" fmla="*/ 83 w 86"/>
                  <a:gd name="T11" fmla="*/ 113 h 125"/>
                  <a:gd name="T12" fmla="*/ 71 w 86"/>
                  <a:gd name="T13" fmla="*/ 125 h 125"/>
                  <a:gd name="T14" fmla="*/ 8 w 86"/>
                  <a:gd name="T15" fmla="*/ 125 h 125"/>
                  <a:gd name="T16" fmla="*/ 8 w 86"/>
                  <a:gd name="T17" fmla="*/ 79 h 125"/>
                  <a:gd name="T18" fmla="*/ 0 w 86"/>
                  <a:gd name="T19" fmla="*/ 71 h 125"/>
                  <a:gd name="T20" fmla="*/ 8 w 86"/>
                  <a:gd name="T21" fmla="*/ 63 h 125"/>
                  <a:gd name="T22" fmla="*/ 70 w 86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6" h="125">
                    <a:moveTo>
                      <a:pt x="70" y="0"/>
                    </a:moveTo>
                    <a:cubicBezTo>
                      <a:pt x="76" y="0"/>
                      <a:pt x="81" y="1"/>
                      <a:pt x="86" y="2"/>
                    </a:cubicBezTo>
                    <a:cubicBezTo>
                      <a:pt x="86" y="80"/>
                      <a:pt x="86" y="80"/>
                      <a:pt x="86" y="80"/>
                    </a:cubicBezTo>
                    <a:cubicBezTo>
                      <a:pt x="70" y="80"/>
                      <a:pt x="70" y="80"/>
                      <a:pt x="70" y="80"/>
                    </a:cubicBezTo>
                    <a:cubicBezTo>
                      <a:pt x="70" y="100"/>
                      <a:pt x="70" y="100"/>
                      <a:pt x="70" y="100"/>
                    </a:cubicBezTo>
                    <a:cubicBezTo>
                      <a:pt x="77" y="100"/>
                      <a:pt x="83" y="106"/>
                      <a:pt x="83" y="113"/>
                    </a:cubicBezTo>
                    <a:cubicBezTo>
                      <a:pt x="83" y="120"/>
                      <a:pt x="77" y="125"/>
                      <a:pt x="71" y="125"/>
                    </a:cubicBezTo>
                    <a:cubicBezTo>
                      <a:pt x="8" y="125"/>
                      <a:pt x="8" y="125"/>
                      <a:pt x="8" y="125"/>
                    </a:cubicBezTo>
                    <a:cubicBezTo>
                      <a:pt x="8" y="79"/>
                      <a:pt x="8" y="79"/>
                      <a:pt x="8" y="79"/>
                    </a:cubicBezTo>
                    <a:cubicBezTo>
                      <a:pt x="4" y="79"/>
                      <a:pt x="0" y="76"/>
                      <a:pt x="0" y="71"/>
                    </a:cubicBezTo>
                    <a:cubicBezTo>
                      <a:pt x="0" y="67"/>
                      <a:pt x="4" y="63"/>
                      <a:pt x="8" y="63"/>
                    </a:cubicBezTo>
                    <a:cubicBezTo>
                      <a:pt x="8" y="29"/>
                      <a:pt x="35" y="0"/>
                      <a:pt x="70" y="0"/>
                    </a:cubicBez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143" name="Freeform 10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669925" y="2990850"/>
                <a:ext cx="420688" cy="185738"/>
              </a:xfrm>
              <a:custGeom>
                <a:avLst/>
                <a:gdLst>
                  <a:gd name="T0" fmla="*/ 54 w 70"/>
                  <a:gd name="T1" fmla="*/ 0 h 31"/>
                  <a:gd name="T2" fmla="*/ 70 w 70"/>
                  <a:gd name="T3" fmla="*/ 2 h 31"/>
                  <a:gd name="T4" fmla="*/ 70 w 70"/>
                  <a:gd name="T5" fmla="*/ 31 h 31"/>
                  <a:gd name="T6" fmla="*/ 0 w 70"/>
                  <a:gd name="T7" fmla="*/ 31 h 31"/>
                  <a:gd name="T8" fmla="*/ 54 w 70"/>
                  <a:gd name="T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" h="31">
                    <a:moveTo>
                      <a:pt x="54" y="0"/>
                    </a:moveTo>
                    <a:cubicBezTo>
                      <a:pt x="60" y="0"/>
                      <a:pt x="65" y="1"/>
                      <a:pt x="70" y="2"/>
                    </a:cubicBezTo>
                    <a:cubicBezTo>
                      <a:pt x="70" y="31"/>
                      <a:pt x="70" y="31"/>
                      <a:pt x="70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11" y="13"/>
                      <a:pt x="31" y="0"/>
                      <a:pt x="54" y="0"/>
                    </a:cubicBez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109" name="Rectangle 11"/>
              <p:cNvSpPr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622300" y="3740150"/>
                <a:ext cx="749300" cy="5619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133" name="Rectangle 12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622300" y="4302125"/>
                <a:ext cx="749300" cy="185738"/>
              </a:xfrm>
              <a:prstGeom prst="rect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182" name="Rectangle 13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993775" y="3740150"/>
                <a:ext cx="377825" cy="561975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192" name="Rectangle 14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993775" y="4302125"/>
                <a:ext cx="377825" cy="185738"/>
              </a:xfrm>
              <a:prstGeom prst="rect">
                <a:avLst/>
              </a:prstGeom>
              <a:solidFill>
                <a:srgbClr val="3334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19" name="Freeform 15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1276350" y="5051425"/>
                <a:ext cx="192088" cy="95250"/>
              </a:xfrm>
              <a:custGeom>
                <a:avLst/>
                <a:gdLst>
                  <a:gd name="T0" fmla="*/ 32 w 32"/>
                  <a:gd name="T1" fmla="*/ 16 h 16"/>
                  <a:gd name="T2" fmla="*/ 16 w 32"/>
                  <a:gd name="T3" fmla="*/ 0 h 16"/>
                  <a:gd name="T4" fmla="*/ 0 w 32"/>
                  <a:gd name="T5" fmla="*/ 0 h 16"/>
                  <a:gd name="T6" fmla="*/ 0 w 32"/>
                  <a:gd name="T7" fmla="*/ 16 h 16"/>
                  <a:gd name="T8" fmla="*/ 32 w 32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6">
                    <a:moveTo>
                      <a:pt x="32" y="16"/>
                    </a:moveTo>
                    <a:cubicBezTo>
                      <a:pt x="32" y="7"/>
                      <a:pt x="25" y="0"/>
                      <a:pt x="1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2" y="16"/>
                      <a:pt x="20" y="16"/>
                      <a:pt x="32" y="16"/>
                    </a:cubicBezTo>
                    <a:close/>
                  </a:path>
                </a:pathLst>
              </a:custGeom>
              <a:solidFill>
                <a:srgbClr val="2728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20" name="Rectangle 16"/>
              <p:cNvSpPr>
                <a:spLocks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952500" y="3740150"/>
                <a:ext cx="84138" cy="490538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0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21" name="Freeform 17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993775" y="3740150"/>
                <a:ext cx="377825" cy="95250"/>
              </a:xfrm>
              <a:custGeom>
                <a:avLst/>
                <a:gdLst>
                  <a:gd name="T0" fmla="*/ 238 w 238"/>
                  <a:gd name="T1" fmla="*/ 0 h 60"/>
                  <a:gd name="T2" fmla="*/ 0 w 238"/>
                  <a:gd name="T3" fmla="*/ 0 h 60"/>
                  <a:gd name="T4" fmla="*/ 57 w 238"/>
                  <a:gd name="T5" fmla="*/ 60 h 60"/>
                  <a:gd name="T6" fmla="*/ 238 w 238"/>
                  <a:gd name="T7" fmla="*/ 15 h 60"/>
                  <a:gd name="T8" fmla="*/ 238 w 238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8" h="60">
                    <a:moveTo>
                      <a:pt x="238" y="0"/>
                    </a:moveTo>
                    <a:lnTo>
                      <a:pt x="0" y="0"/>
                    </a:lnTo>
                    <a:lnTo>
                      <a:pt x="57" y="60"/>
                    </a:lnTo>
                    <a:lnTo>
                      <a:pt x="238" y="15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22" name="Freeform 18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1131888" y="3284538"/>
                <a:ext cx="96838" cy="95250"/>
              </a:xfrm>
              <a:custGeom>
                <a:avLst/>
                <a:gdLst>
                  <a:gd name="T0" fmla="*/ 6 w 16"/>
                  <a:gd name="T1" fmla="*/ 1 h 16"/>
                  <a:gd name="T2" fmla="*/ 15 w 16"/>
                  <a:gd name="T3" fmla="*/ 6 h 16"/>
                  <a:gd name="T4" fmla="*/ 10 w 16"/>
                  <a:gd name="T5" fmla="*/ 15 h 16"/>
                  <a:gd name="T6" fmla="*/ 1 w 16"/>
                  <a:gd name="T7" fmla="*/ 10 h 16"/>
                  <a:gd name="T8" fmla="*/ 6 w 16"/>
                  <a:gd name="T9" fmla="*/ 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6">
                    <a:moveTo>
                      <a:pt x="6" y="1"/>
                    </a:moveTo>
                    <a:cubicBezTo>
                      <a:pt x="10" y="0"/>
                      <a:pt x="14" y="2"/>
                      <a:pt x="15" y="6"/>
                    </a:cubicBezTo>
                    <a:cubicBezTo>
                      <a:pt x="16" y="10"/>
                      <a:pt x="13" y="14"/>
                      <a:pt x="10" y="15"/>
                    </a:cubicBezTo>
                    <a:cubicBezTo>
                      <a:pt x="6" y="16"/>
                      <a:pt x="2" y="14"/>
                      <a:pt x="1" y="10"/>
                    </a:cubicBezTo>
                    <a:cubicBezTo>
                      <a:pt x="0" y="6"/>
                      <a:pt x="2" y="2"/>
                      <a:pt x="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23" name="Oval 19"/>
              <p:cNvSpPr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1150938" y="3290888"/>
                <a:ext cx="53975" cy="58738"/>
              </a:xfrm>
              <a:prstGeom prst="ellipse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24" name="Oval 20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760413" y="3375025"/>
                <a:ext cx="84138" cy="77788"/>
              </a:xfrm>
              <a:prstGeom prst="ellipse">
                <a:avLst/>
              </a:prstGeom>
              <a:solidFill>
                <a:srgbClr val="E2AC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25" name="Oval 21"/>
              <p:cNvSpPr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1263650" y="3375025"/>
                <a:ext cx="77788" cy="77788"/>
              </a:xfrm>
              <a:prstGeom prst="ellipse">
                <a:avLst/>
              </a:prstGeom>
              <a:solidFill>
                <a:srgbClr val="DC9A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26" name="Freeform 22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844550" y="3236913"/>
                <a:ext cx="173038" cy="95250"/>
              </a:xfrm>
              <a:custGeom>
                <a:avLst/>
                <a:gdLst>
                  <a:gd name="T0" fmla="*/ 11 w 29"/>
                  <a:gd name="T1" fmla="*/ 2 h 16"/>
                  <a:gd name="T2" fmla="*/ 28 w 29"/>
                  <a:gd name="T3" fmla="*/ 12 h 16"/>
                  <a:gd name="T4" fmla="*/ 29 w 29"/>
                  <a:gd name="T5" fmla="*/ 16 h 16"/>
                  <a:gd name="T6" fmla="*/ 0 w 29"/>
                  <a:gd name="T7" fmla="*/ 16 h 16"/>
                  <a:gd name="T8" fmla="*/ 11 w 29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11" y="2"/>
                    </a:moveTo>
                    <a:cubicBezTo>
                      <a:pt x="18" y="0"/>
                      <a:pt x="26" y="5"/>
                      <a:pt x="28" y="12"/>
                    </a:cubicBezTo>
                    <a:cubicBezTo>
                      <a:pt x="29" y="14"/>
                      <a:pt x="29" y="15"/>
                      <a:pt x="29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0"/>
                      <a:pt x="4" y="4"/>
                      <a:pt x="11" y="2"/>
                    </a:cubicBezTo>
                    <a:close/>
                  </a:path>
                </a:pathLst>
              </a:custGeom>
              <a:solidFill>
                <a:srgbClr val="D5A9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27" name="Freeform 23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881063" y="3284538"/>
                <a:ext cx="95250" cy="95250"/>
              </a:xfrm>
              <a:custGeom>
                <a:avLst/>
                <a:gdLst>
                  <a:gd name="T0" fmla="*/ 6 w 16"/>
                  <a:gd name="T1" fmla="*/ 1 h 16"/>
                  <a:gd name="T2" fmla="*/ 15 w 16"/>
                  <a:gd name="T3" fmla="*/ 6 h 16"/>
                  <a:gd name="T4" fmla="*/ 10 w 16"/>
                  <a:gd name="T5" fmla="*/ 15 h 16"/>
                  <a:gd name="T6" fmla="*/ 1 w 16"/>
                  <a:gd name="T7" fmla="*/ 10 h 16"/>
                  <a:gd name="T8" fmla="*/ 6 w 16"/>
                  <a:gd name="T9" fmla="*/ 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6">
                    <a:moveTo>
                      <a:pt x="6" y="1"/>
                    </a:moveTo>
                    <a:cubicBezTo>
                      <a:pt x="10" y="0"/>
                      <a:pt x="14" y="2"/>
                      <a:pt x="15" y="6"/>
                    </a:cubicBezTo>
                    <a:cubicBezTo>
                      <a:pt x="16" y="10"/>
                      <a:pt x="14" y="14"/>
                      <a:pt x="10" y="15"/>
                    </a:cubicBezTo>
                    <a:cubicBezTo>
                      <a:pt x="6" y="16"/>
                      <a:pt x="2" y="14"/>
                      <a:pt x="1" y="10"/>
                    </a:cubicBezTo>
                    <a:cubicBezTo>
                      <a:pt x="0" y="6"/>
                      <a:pt x="3" y="2"/>
                      <a:pt x="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28" name="Oval 24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904875" y="3290888"/>
                <a:ext cx="53975" cy="58738"/>
              </a:xfrm>
              <a:prstGeom prst="ellipse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36" name="Freeform 25"/>
              <p:cNvSpPr/>
              <p:nvPr>
                <p:custDataLst>
                  <p:tags r:id="rId35"/>
                </p:custDataLst>
              </p:nvPr>
            </p:nvSpPr>
            <p:spPr bwMode="auto">
              <a:xfrm>
                <a:off x="622300" y="3740150"/>
                <a:ext cx="371475" cy="95250"/>
              </a:xfrm>
              <a:custGeom>
                <a:avLst/>
                <a:gdLst>
                  <a:gd name="T0" fmla="*/ 0 w 234"/>
                  <a:gd name="T1" fmla="*/ 0 h 60"/>
                  <a:gd name="T2" fmla="*/ 234 w 234"/>
                  <a:gd name="T3" fmla="*/ 0 h 60"/>
                  <a:gd name="T4" fmla="*/ 181 w 234"/>
                  <a:gd name="T5" fmla="*/ 60 h 60"/>
                  <a:gd name="T6" fmla="*/ 0 w 234"/>
                  <a:gd name="T7" fmla="*/ 15 h 60"/>
                  <a:gd name="T8" fmla="*/ 0 w 234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60">
                    <a:moveTo>
                      <a:pt x="0" y="0"/>
                    </a:moveTo>
                    <a:lnTo>
                      <a:pt x="234" y="0"/>
                    </a:lnTo>
                    <a:lnTo>
                      <a:pt x="181" y="60"/>
                    </a:lnTo>
                    <a:lnTo>
                      <a:pt x="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37" name="Freeform 26"/>
              <p:cNvSpPr/>
              <p:nvPr>
                <p:custDataLst>
                  <p:tags r:id="rId36"/>
                </p:custDataLst>
              </p:nvPr>
            </p:nvSpPr>
            <p:spPr bwMode="auto">
              <a:xfrm>
                <a:off x="939800" y="3530600"/>
                <a:ext cx="114300" cy="53975"/>
              </a:xfrm>
              <a:custGeom>
                <a:avLst/>
                <a:gdLst>
                  <a:gd name="T0" fmla="*/ 4 w 19"/>
                  <a:gd name="T1" fmla="*/ 1 h 9"/>
                  <a:gd name="T2" fmla="*/ 15 w 19"/>
                  <a:gd name="T3" fmla="*/ 1 h 9"/>
                  <a:gd name="T4" fmla="*/ 18 w 19"/>
                  <a:gd name="T5" fmla="*/ 1 h 9"/>
                  <a:gd name="T6" fmla="*/ 18 w 19"/>
                  <a:gd name="T7" fmla="*/ 4 h 9"/>
                  <a:gd name="T8" fmla="*/ 1 w 19"/>
                  <a:gd name="T9" fmla="*/ 4 h 9"/>
                  <a:gd name="T10" fmla="*/ 1 w 19"/>
                  <a:gd name="T11" fmla="*/ 1 h 9"/>
                  <a:gd name="T12" fmla="*/ 4 w 19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9">
                    <a:moveTo>
                      <a:pt x="4" y="1"/>
                    </a:moveTo>
                    <a:cubicBezTo>
                      <a:pt x="7" y="4"/>
                      <a:pt x="12" y="4"/>
                      <a:pt x="15" y="1"/>
                    </a:cubicBezTo>
                    <a:cubicBezTo>
                      <a:pt x="15" y="0"/>
                      <a:pt x="17" y="0"/>
                      <a:pt x="18" y="1"/>
                    </a:cubicBezTo>
                    <a:cubicBezTo>
                      <a:pt x="19" y="2"/>
                      <a:pt x="19" y="3"/>
                      <a:pt x="18" y="4"/>
                    </a:cubicBezTo>
                    <a:cubicBezTo>
                      <a:pt x="13" y="9"/>
                      <a:pt x="6" y="9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38" name="Rectangle 27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276350" y="4487863"/>
                <a:ext cx="95250" cy="563563"/>
              </a:xfrm>
              <a:prstGeom prst="rect">
                <a:avLst/>
              </a:prstGeom>
              <a:solidFill>
                <a:srgbClr val="3334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8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39" name="Freeform 28"/>
              <p:cNvSpPr/>
              <p:nvPr>
                <p:custDataLst>
                  <p:tags r:id="rId38"/>
                </p:custDataLst>
              </p:nvPr>
            </p:nvSpPr>
            <p:spPr bwMode="auto">
              <a:xfrm>
                <a:off x="622300" y="5051425"/>
                <a:ext cx="185738" cy="95250"/>
              </a:xfrm>
              <a:custGeom>
                <a:avLst/>
                <a:gdLst>
                  <a:gd name="T0" fmla="*/ 31 w 31"/>
                  <a:gd name="T1" fmla="*/ 16 h 16"/>
                  <a:gd name="T2" fmla="*/ 16 w 31"/>
                  <a:gd name="T3" fmla="*/ 0 h 16"/>
                  <a:gd name="T4" fmla="*/ 0 w 31"/>
                  <a:gd name="T5" fmla="*/ 0 h 16"/>
                  <a:gd name="T6" fmla="*/ 0 w 31"/>
                  <a:gd name="T7" fmla="*/ 16 h 16"/>
                  <a:gd name="T8" fmla="*/ 31 w 31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6">
                    <a:moveTo>
                      <a:pt x="31" y="16"/>
                    </a:moveTo>
                    <a:cubicBezTo>
                      <a:pt x="31" y="7"/>
                      <a:pt x="24" y="0"/>
                      <a:pt x="1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2" y="16"/>
                      <a:pt x="20" y="16"/>
                      <a:pt x="31" y="16"/>
                    </a:cubicBezTo>
                    <a:close/>
                  </a:path>
                </a:pathLst>
              </a:custGeom>
              <a:solidFill>
                <a:srgbClr val="2728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40" name="Rectangle 29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622300" y="4487863"/>
                <a:ext cx="96838" cy="563563"/>
              </a:xfrm>
              <a:prstGeom prst="rect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8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41" name="Freeform 50"/>
              <p:cNvSpPr/>
              <p:nvPr>
                <p:custDataLst>
                  <p:tags r:id="rId40"/>
                </p:custDataLst>
              </p:nvPr>
            </p:nvSpPr>
            <p:spPr bwMode="auto">
              <a:xfrm>
                <a:off x="1371600" y="3686175"/>
                <a:ext cx="150813" cy="149225"/>
              </a:xfrm>
              <a:custGeom>
                <a:avLst/>
                <a:gdLst>
                  <a:gd name="T0" fmla="*/ 0 w 25"/>
                  <a:gd name="T1" fmla="*/ 25 h 25"/>
                  <a:gd name="T2" fmla="*/ 25 w 25"/>
                  <a:gd name="T3" fmla="*/ 0 h 25"/>
                  <a:gd name="T4" fmla="*/ 10 w 25"/>
                  <a:gd name="T5" fmla="*/ 0 h 25"/>
                  <a:gd name="T6" fmla="*/ 0 w 25"/>
                  <a:gd name="T7" fmla="*/ 9 h 25"/>
                  <a:gd name="T8" fmla="*/ 0 w 25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25">
                    <a:moveTo>
                      <a:pt x="0" y="25"/>
                    </a:moveTo>
                    <a:cubicBezTo>
                      <a:pt x="14" y="25"/>
                      <a:pt x="25" y="14"/>
                      <a:pt x="2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5"/>
                      <a:pt x="5" y="9"/>
                      <a:pt x="0" y="9"/>
                    </a:cubicBez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42" name="Rectangle 51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1431925" y="2913063"/>
                <a:ext cx="90488" cy="773113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43" name="Freeform 52"/>
              <p:cNvSpPr/>
              <p:nvPr>
                <p:custDataLst>
                  <p:tags r:id="rId42"/>
                </p:custDataLst>
              </p:nvPr>
            </p:nvSpPr>
            <p:spPr bwMode="auto">
              <a:xfrm>
                <a:off x="473075" y="3740150"/>
                <a:ext cx="149225" cy="155575"/>
              </a:xfrm>
              <a:custGeom>
                <a:avLst/>
                <a:gdLst>
                  <a:gd name="T0" fmla="*/ 25 w 25"/>
                  <a:gd name="T1" fmla="*/ 0 h 26"/>
                  <a:gd name="T2" fmla="*/ 0 w 25"/>
                  <a:gd name="T3" fmla="*/ 26 h 26"/>
                  <a:gd name="T4" fmla="*/ 15 w 25"/>
                  <a:gd name="T5" fmla="*/ 26 h 26"/>
                  <a:gd name="T6" fmla="*/ 25 w 25"/>
                  <a:gd name="T7" fmla="*/ 16 h 26"/>
                  <a:gd name="T8" fmla="*/ 25 w 25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26">
                    <a:moveTo>
                      <a:pt x="25" y="0"/>
                    </a:moveTo>
                    <a:cubicBezTo>
                      <a:pt x="11" y="0"/>
                      <a:pt x="0" y="12"/>
                      <a:pt x="0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5" y="20"/>
                      <a:pt x="20" y="16"/>
                      <a:pt x="25" y="16"/>
                    </a:cubicBez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44" name="Rectangle 53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473075" y="3895725"/>
                <a:ext cx="88900" cy="5381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8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45" name="Freeform 54"/>
              <p:cNvSpPr/>
              <p:nvPr>
                <p:custDataLst>
                  <p:tags r:id="rId44"/>
                </p:custDataLst>
              </p:nvPr>
            </p:nvSpPr>
            <p:spPr bwMode="auto">
              <a:xfrm>
                <a:off x="1431925" y="2817813"/>
                <a:ext cx="185738" cy="95250"/>
              </a:xfrm>
              <a:custGeom>
                <a:avLst/>
                <a:gdLst>
                  <a:gd name="T0" fmla="*/ 31 w 31"/>
                  <a:gd name="T1" fmla="*/ 0 h 16"/>
                  <a:gd name="T2" fmla="*/ 15 w 31"/>
                  <a:gd name="T3" fmla="*/ 16 h 16"/>
                  <a:gd name="T4" fmla="*/ 0 w 31"/>
                  <a:gd name="T5" fmla="*/ 16 h 16"/>
                  <a:gd name="T6" fmla="*/ 0 w 31"/>
                  <a:gd name="T7" fmla="*/ 0 h 16"/>
                  <a:gd name="T8" fmla="*/ 31 w 31"/>
                  <a:gd name="T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6">
                    <a:moveTo>
                      <a:pt x="31" y="0"/>
                    </a:moveTo>
                    <a:cubicBezTo>
                      <a:pt x="31" y="9"/>
                      <a:pt x="24" y="16"/>
                      <a:pt x="15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46" name="Freeform 81"/>
              <p:cNvSpPr/>
              <p:nvPr>
                <p:custDataLst>
                  <p:tags r:id="rId45"/>
                </p:custDataLst>
              </p:nvPr>
            </p:nvSpPr>
            <p:spPr bwMode="auto">
              <a:xfrm>
                <a:off x="473075" y="4433888"/>
                <a:ext cx="88900" cy="144463"/>
              </a:xfrm>
              <a:custGeom>
                <a:avLst/>
                <a:gdLst>
                  <a:gd name="T0" fmla="*/ 15 w 15"/>
                  <a:gd name="T1" fmla="*/ 24 h 24"/>
                  <a:gd name="T2" fmla="*/ 0 w 15"/>
                  <a:gd name="T3" fmla="*/ 8 h 24"/>
                  <a:gd name="T4" fmla="*/ 0 w 15"/>
                  <a:gd name="T5" fmla="*/ 0 h 24"/>
                  <a:gd name="T6" fmla="*/ 15 w 15"/>
                  <a:gd name="T7" fmla="*/ 0 h 24"/>
                  <a:gd name="T8" fmla="*/ 15 w 15"/>
                  <a:gd name="T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4">
                    <a:moveTo>
                      <a:pt x="15" y="24"/>
                    </a:moveTo>
                    <a:cubicBezTo>
                      <a:pt x="7" y="24"/>
                      <a:pt x="0" y="17"/>
                      <a:pt x="0" y="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5" y="0"/>
                      <a:pt x="15" y="0"/>
                      <a:pt x="15" y="0"/>
                    </a:cubicBezTo>
                    <a:lnTo>
                      <a:pt x="15" y="24"/>
                    </a:ln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47" name="Freeform 82"/>
              <p:cNvSpPr/>
              <p:nvPr>
                <p:custDataLst>
                  <p:tags r:id="rId46"/>
                </p:custDataLst>
              </p:nvPr>
            </p:nvSpPr>
            <p:spPr bwMode="auto">
              <a:xfrm>
                <a:off x="622300" y="2990850"/>
                <a:ext cx="749300" cy="388938"/>
              </a:xfrm>
              <a:custGeom>
                <a:avLst/>
                <a:gdLst>
                  <a:gd name="T0" fmla="*/ 62 w 125"/>
                  <a:gd name="T1" fmla="*/ 0 h 65"/>
                  <a:gd name="T2" fmla="*/ 125 w 125"/>
                  <a:gd name="T3" fmla="*/ 63 h 65"/>
                  <a:gd name="T4" fmla="*/ 123 w 125"/>
                  <a:gd name="T5" fmla="*/ 65 h 65"/>
                  <a:gd name="T6" fmla="*/ 121 w 125"/>
                  <a:gd name="T7" fmla="*/ 63 h 65"/>
                  <a:gd name="T8" fmla="*/ 62 w 125"/>
                  <a:gd name="T9" fmla="*/ 4 h 65"/>
                  <a:gd name="T10" fmla="*/ 4 w 125"/>
                  <a:gd name="T11" fmla="*/ 63 h 65"/>
                  <a:gd name="T12" fmla="*/ 2 w 125"/>
                  <a:gd name="T13" fmla="*/ 65 h 65"/>
                  <a:gd name="T14" fmla="*/ 0 w 125"/>
                  <a:gd name="T15" fmla="*/ 63 h 65"/>
                  <a:gd name="T16" fmla="*/ 62 w 125"/>
                  <a:gd name="T1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5" h="65">
                    <a:moveTo>
                      <a:pt x="62" y="0"/>
                    </a:moveTo>
                    <a:cubicBezTo>
                      <a:pt x="97" y="0"/>
                      <a:pt x="125" y="28"/>
                      <a:pt x="125" y="63"/>
                    </a:cubicBezTo>
                    <a:cubicBezTo>
                      <a:pt x="125" y="64"/>
                      <a:pt x="124" y="65"/>
                      <a:pt x="123" y="65"/>
                    </a:cubicBezTo>
                    <a:cubicBezTo>
                      <a:pt x="122" y="65"/>
                      <a:pt x="121" y="64"/>
                      <a:pt x="121" y="63"/>
                    </a:cubicBezTo>
                    <a:cubicBezTo>
                      <a:pt x="121" y="30"/>
                      <a:pt x="95" y="4"/>
                      <a:pt x="62" y="4"/>
                    </a:cubicBezTo>
                    <a:cubicBezTo>
                      <a:pt x="30" y="4"/>
                      <a:pt x="4" y="30"/>
                      <a:pt x="4" y="63"/>
                    </a:cubicBezTo>
                    <a:cubicBezTo>
                      <a:pt x="4" y="64"/>
                      <a:pt x="3" y="65"/>
                      <a:pt x="2" y="65"/>
                    </a:cubicBezTo>
                    <a:cubicBezTo>
                      <a:pt x="1" y="65"/>
                      <a:pt x="0" y="64"/>
                      <a:pt x="0" y="63"/>
                    </a:cubicBezTo>
                    <a:cubicBezTo>
                      <a:pt x="0" y="28"/>
                      <a:pt x="28" y="0"/>
                      <a:pt x="62" y="0"/>
                    </a:cubicBez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375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</p:grpSp>
        <p:grpSp>
          <p:nvGrpSpPr>
            <p:cNvPr id="248" name="组合 247"/>
            <p:cNvGrpSpPr/>
            <p:nvPr/>
          </p:nvGrpSpPr>
          <p:grpSpPr>
            <a:xfrm>
              <a:off x="2238375" y="2970213"/>
              <a:ext cx="1420813" cy="2328862"/>
              <a:chOff x="2085975" y="2817813"/>
              <a:chExt cx="1420813" cy="2328862"/>
            </a:xfrm>
          </p:grpSpPr>
          <p:sp>
            <p:nvSpPr>
              <p:cNvPr id="249" name="Freeform 55"/>
              <p:cNvSpPr/>
              <p:nvPr>
                <p:custDataLst>
                  <p:tags r:id="rId47"/>
                </p:custDataLst>
              </p:nvPr>
            </p:nvSpPr>
            <p:spPr bwMode="auto">
              <a:xfrm>
                <a:off x="2235200" y="2990850"/>
                <a:ext cx="798513" cy="749300"/>
              </a:xfrm>
              <a:custGeom>
                <a:avLst/>
                <a:gdLst>
                  <a:gd name="T0" fmla="*/ 63 w 133"/>
                  <a:gd name="T1" fmla="*/ 0 h 125"/>
                  <a:gd name="T2" fmla="*/ 125 w 133"/>
                  <a:gd name="T3" fmla="*/ 63 h 125"/>
                  <a:gd name="T4" fmla="*/ 133 w 133"/>
                  <a:gd name="T5" fmla="*/ 71 h 125"/>
                  <a:gd name="T6" fmla="*/ 125 w 133"/>
                  <a:gd name="T7" fmla="*/ 79 h 125"/>
                  <a:gd name="T8" fmla="*/ 125 w 133"/>
                  <a:gd name="T9" fmla="*/ 125 h 125"/>
                  <a:gd name="T10" fmla="*/ 0 w 133"/>
                  <a:gd name="T11" fmla="*/ 125 h 125"/>
                  <a:gd name="T12" fmla="*/ 0 w 133"/>
                  <a:gd name="T13" fmla="*/ 63 h 125"/>
                  <a:gd name="T14" fmla="*/ 63 w 133"/>
                  <a:gd name="T1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" h="125">
                    <a:moveTo>
                      <a:pt x="63" y="0"/>
                    </a:moveTo>
                    <a:cubicBezTo>
                      <a:pt x="98" y="0"/>
                      <a:pt x="125" y="29"/>
                      <a:pt x="125" y="63"/>
                    </a:cubicBezTo>
                    <a:cubicBezTo>
                      <a:pt x="130" y="63"/>
                      <a:pt x="133" y="67"/>
                      <a:pt x="133" y="71"/>
                    </a:cubicBezTo>
                    <a:cubicBezTo>
                      <a:pt x="133" y="76"/>
                      <a:pt x="130" y="79"/>
                      <a:pt x="125" y="79"/>
                    </a:cubicBezTo>
                    <a:cubicBezTo>
                      <a:pt x="125" y="125"/>
                      <a:pt x="125" y="125"/>
                      <a:pt x="125" y="125"/>
                    </a:cubicBezTo>
                    <a:cubicBezTo>
                      <a:pt x="84" y="125"/>
                      <a:pt x="42" y="125"/>
                      <a:pt x="0" y="125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28"/>
                      <a:pt x="28" y="0"/>
                      <a:pt x="63" y="0"/>
                    </a:cubicBezTo>
                    <a:close/>
                  </a:path>
                </a:pathLst>
              </a:custGeom>
              <a:solidFill>
                <a:srgbClr val="D5A9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0" name="Freeform 56"/>
              <p:cNvSpPr/>
              <p:nvPr>
                <p:custDataLst>
                  <p:tags r:id="rId48"/>
                </p:custDataLst>
              </p:nvPr>
            </p:nvSpPr>
            <p:spPr bwMode="auto">
              <a:xfrm>
                <a:off x="2709863" y="3236913"/>
                <a:ext cx="166688" cy="95250"/>
              </a:xfrm>
              <a:custGeom>
                <a:avLst/>
                <a:gdLst>
                  <a:gd name="T0" fmla="*/ 10 w 28"/>
                  <a:gd name="T1" fmla="*/ 2 h 16"/>
                  <a:gd name="T2" fmla="*/ 28 w 28"/>
                  <a:gd name="T3" fmla="*/ 12 h 16"/>
                  <a:gd name="T4" fmla="*/ 28 w 28"/>
                  <a:gd name="T5" fmla="*/ 16 h 16"/>
                  <a:gd name="T6" fmla="*/ 0 w 28"/>
                  <a:gd name="T7" fmla="*/ 16 h 16"/>
                  <a:gd name="T8" fmla="*/ 10 w 28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6">
                    <a:moveTo>
                      <a:pt x="10" y="2"/>
                    </a:moveTo>
                    <a:cubicBezTo>
                      <a:pt x="18" y="0"/>
                      <a:pt x="26" y="5"/>
                      <a:pt x="28" y="12"/>
                    </a:cubicBezTo>
                    <a:cubicBezTo>
                      <a:pt x="28" y="14"/>
                      <a:pt x="28" y="15"/>
                      <a:pt x="28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0"/>
                      <a:pt x="4" y="4"/>
                      <a:pt x="10" y="2"/>
                    </a:cubicBezTo>
                    <a:close/>
                  </a:path>
                </a:pathLst>
              </a:custGeom>
              <a:solidFill>
                <a:srgbClr val="CF9C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1" name="Freeform 57"/>
              <p:cNvSpPr/>
              <p:nvPr>
                <p:custDataLst>
                  <p:tags r:id="rId49"/>
                </p:custDataLst>
              </p:nvPr>
            </p:nvSpPr>
            <p:spPr bwMode="auto">
              <a:xfrm>
                <a:off x="2193925" y="2990850"/>
                <a:ext cx="515938" cy="749300"/>
              </a:xfrm>
              <a:custGeom>
                <a:avLst/>
                <a:gdLst>
                  <a:gd name="T0" fmla="*/ 70 w 86"/>
                  <a:gd name="T1" fmla="*/ 0 h 125"/>
                  <a:gd name="T2" fmla="*/ 86 w 86"/>
                  <a:gd name="T3" fmla="*/ 2 h 125"/>
                  <a:gd name="T4" fmla="*/ 86 w 86"/>
                  <a:gd name="T5" fmla="*/ 80 h 125"/>
                  <a:gd name="T6" fmla="*/ 70 w 86"/>
                  <a:gd name="T7" fmla="*/ 80 h 125"/>
                  <a:gd name="T8" fmla="*/ 70 w 86"/>
                  <a:gd name="T9" fmla="*/ 100 h 125"/>
                  <a:gd name="T10" fmla="*/ 82 w 86"/>
                  <a:gd name="T11" fmla="*/ 113 h 125"/>
                  <a:gd name="T12" fmla="*/ 70 w 86"/>
                  <a:gd name="T13" fmla="*/ 125 h 125"/>
                  <a:gd name="T14" fmla="*/ 7 w 86"/>
                  <a:gd name="T15" fmla="*/ 125 h 125"/>
                  <a:gd name="T16" fmla="*/ 7 w 86"/>
                  <a:gd name="T17" fmla="*/ 79 h 125"/>
                  <a:gd name="T18" fmla="*/ 0 w 86"/>
                  <a:gd name="T19" fmla="*/ 71 h 125"/>
                  <a:gd name="T20" fmla="*/ 7 w 86"/>
                  <a:gd name="T21" fmla="*/ 63 h 125"/>
                  <a:gd name="T22" fmla="*/ 70 w 86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6" h="125">
                    <a:moveTo>
                      <a:pt x="70" y="0"/>
                    </a:moveTo>
                    <a:cubicBezTo>
                      <a:pt x="75" y="0"/>
                      <a:pt x="81" y="1"/>
                      <a:pt x="86" y="2"/>
                    </a:cubicBezTo>
                    <a:cubicBezTo>
                      <a:pt x="86" y="80"/>
                      <a:pt x="86" y="80"/>
                      <a:pt x="86" y="80"/>
                    </a:cubicBezTo>
                    <a:cubicBezTo>
                      <a:pt x="70" y="80"/>
                      <a:pt x="70" y="80"/>
                      <a:pt x="70" y="80"/>
                    </a:cubicBezTo>
                    <a:cubicBezTo>
                      <a:pt x="70" y="100"/>
                      <a:pt x="70" y="100"/>
                      <a:pt x="70" y="100"/>
                    </a:cubicBezTo>
                    <a:cubicBezTo>
                      <a:pt x="77" y="100"/>
                      <a:pt x="82" y="106"/>
                      <a:pt x="82" y="113"/>
                    </a:cubicBezTo>
                    <a:cubicBezTo>
                      <a:pt x="82" y="120"/>
                      <a:pt x="77" y="125"/>
                      <a:pt x="70" y="125"/>
                    </a:cubicBezTo>
                    <a:cubicBezTo>
                      <a:pt x="7" y="125"/>
                      <a:pt x="7" y="125"/>
                      <a:pt x="7" y="125"/>
                    </a:cubicBezTo>
                    <a:cubicBezTo>
                      <a:pt x="7" y="79"/>
                      <a:pt x="7" y="79"/>
                      <a:pt x="7" y="79"/>
                    </a:cubicBezTo>
                    <a:cubicBezTo>
                      <a:pt x="3" y="79"/>
                      <a:pt x="0" y="76"/>
                      <a:pt x="0" y="71"/>
                    </a:cubicBezTo>
                    <a:cubicBezTo>
                      <a:pt x="0" y="67"/>
                      <a:pt x="3" y="63"/>
                      <a:pt x="7" y="63"/>
                    </a:cubicBezTo>
                    <a:cubicBezTo>
                      <a:pt x="7" y="29"/>
                      <a:pt x="35" y="0"/>
                      <a:pt x="70" y="0"/>
                    </a:cubicBez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2" name="Rectangle 58"/>
              <p:cNvSpPr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2235200" y="3740150"/>
                <a:ext cx="749300" cy="5619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3" name="Rectangle 59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2235200" y="4302125"/>
                <a:ext cx="749300" cy="185738"/>
              </a:xfrm>
              <a:prstGeom prst="rect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4" name="Rectangle 60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2613025" y="3740150"/>
                <a:ext cx="371475" cy="561975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5" name="Rectangle 61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2613025" y="4302125"/>
                <a:ext cx="371475" cy="185738"/>
              </a:xfrm>
              <a:prstGeom prst="rect">
                <a:avLst/>
              </a:prstGeom>
              <a:solidFill>
                <a:srgbClr val="3334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6" name="Freeform 62"/>
              <p:cNvSpPr/>
              <p:nvPr>
                <p:custDataLst>
                  <p:tags r:id="rId54"/>
                </p:custDataLst>
              </p:nvPr>
            </p:nvSpPr>
            <p:spPr bwMode="auto">
              <a:xfrm>
                <a:off x="2895600" y="5051425"/>
                <a:ext cx="185738" cy="95250"/>
              </a:xfrm>
              <a:custGeom>
                <a:avLst/>
                <a:gdLst>
                  <a:gd name="T0" fmla="*/ 31 w 31"/>
                  <a:gd name="T1" fmla="*/ 16 h 16"/>
                  <a:gd name="T2" fmla="*/ 15 w 31"/>
                  <a:gd name="T3" fmla="*/ 0 h 16"/>
                  <a:gd name="T4" fmla="*/ 0 w 31"/>
                  <a:gd name="T5" fmla="*/ 0 h 16"/>
                  <a:gd name="T6" fmla="*/ 0 w 31"/>
                  <a:gd name="T7" fmla="*/ 16 h 16"/>
                  <a:gd name="T8" fmla="*/ 31 w 31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6">
                    <a:moveTo>
                      <a:pt x="31" y="16"/>
                    </a:moveTo>
                    <a:cubicBezTo>
                      <a:pt x="31" y="7"/>
                      <a:pt x="24" y="0"/>
                      <a:pt x="1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2" y="16"/>
                      <a:pt x="19" y="16"/>
                      <a:pt x="31" y="16"/>
                    </a:cubicBezTo>
                    <a:close/>
                  </a:path>
                </a:pathLst>
              </a:custGeom>
              <a:solidFill>
                <a:srgbClr val="2728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7" name="Rectangle 63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2571750" y="3740150"/>
                <a:ext cx="84138" cy="490538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0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8" name="Freeform 64"/>
              <p:cNvSpPr/>
              <p:nvPr>
                <p:custDataLst>
                  <p:tags r:id="rId56"/>
                </p:custDataLst>
              </p:nvPr>
            </p:nvSpPr>
            <p:spPr bwMode="auto">
              <a:xfrm>
                <a:off x="2613025" y="3740150"/>
                <a:ext cx="371475" cy="95250"/>
              </a:xfrm>
              <a:custGeom>
                <a:avLst/>
                <a:gdLst>
                  <a:gd name="T0" fmla="*/ 234 w 234"/>
                  <a:gd name="T1" fmla="*/ 0 h 60"/>
                  <a:gd name="T2" fmla="*/ 0 w 234"/>
                  <a:gd name="T3" fmla="*/ 0 h 60"/>
                  <a:gd name="T4" fmla="*/ 57 w 234"/>
                  <a:gd name="T5" fmla="*/ 60 h 60"/>
                  <a:gd name="T6" fmla="*/ 234 w 234"/>
                  <a:gd name="T7" fmla="*/ 15 h 60"/>
                  <a:gd name="T8" fmla="*/ 234 w 234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60">
                    <a:moveTo>
                      <a:pt x="234" y="0"/>
                    </a:moveTo>
                    <a:lnTo>
                      <a:pt x="0" y="0"/>
                    </a:lnTo>
                    <a:lnTo>
                      <a:pt x="57" y="60"/>
                    </a:lnTo>
                    <a:lnTo>
                      <a:pt x="234" y="15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59" name="Freeform 65"/>
              <p:cNvSpPr/>
              <p:nvPr>
                <p:custDataLst>
                  <p:tags r:id="rId57"/>
                </p:custDataLst>
              </p:nvPr>
            </p:nvSpPr>
            <p:spPr bwMode="auto">
              <a:xfrm>
                <a:off x="2744788" y="3284538"/>
                <a:ext cx="96838" cy="95250"/>
              </a:xfrm>
              <a:custGeom>
                <a:avLst/>
                <a:gdLst>
                  <a:gd name="T0" fmla="*/ 6 w 16"/>
                  <a:gd name="T1" fmla="*/ 1 h 16"/>
                  <a:gd name="T2" fmla="*/ 15 w 16"/>
                  <a:gd name="T3" fmla="*/ 6 h 16"/>
                  <a:gd name="T4" fmla="*/ 10 w 16"/>
                  <a:gd name="T5" fmla="*/ 15 h 16"/>
                  <a:gd name="T6" fmla="*/ 1 w 16"/>
                  <a:gd name="T7" fmla="*/ 10 h 16"/>
                  <a:gd name="T8" fmla="*/ 6 w 16"/>
                  <a:gd name="T9" fmla="*/ 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6">
                    <a:moveTo>
                      <a:pt x="6" y="1"/>
                    </a:moveTo>
                    <a:cubicBezTo>
                      <a:pt x="10" y="0"/>
                      <a:pt x="14" y="2"/>
                      <a:pt x="15" y="6"/>
                    </a:cubicBezTo>
                    <a:cubicBezTo>
                      <a:pt x="16" y="10"/>
                      <a:pt x="14" y="14"/>
                      <a:pt x="10" y="15"/>
                    </a:cubicBezTo>
                    <a:cubicBezTo>
                      <a:pt x="6" y="16"/>
                      <a:pt x="2" y="14"/>
                      <a:pt x="1" y="10"/>
                    </a:cubicBezTo>
                    <a:cubicBezTo>
                      <a:pt x="0" y="6"/>
                      <a:pt x="2" y="2"/>
                      <a:pt x="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0" name="Oval 66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763838" y="3290888"/>
                <a:ext cx="58738" cy="58738"/>
              </a:xfrm>
              <a:prstGeom prst="ellipse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1" name="Oval 67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379663" y="3375025"/>
                <a:ext cx="77788" cy="77788"/>
              </a:xfrm>
              <a:prstGeom prst="ellipse">
                <a:avLst/>
              </a:prstGeom>
              <a:solidFill>
                <a:srgbClr val="E2AC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2" name="Oval 68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876550" y="3375025"/>
                <a:ext cx="84138" cy="77788"/>
              </a:xfrm>
              <a:prstGeom prst="ellipse">
                <a:avLst/>
              </a:prstGeom>
              <a:solidFill>
                <a:srgbClr val="DC9A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3" name="Freeform 69"/>
              <p:cNvSpPr/>
              <p:nvPr>
                <p:custDataLst>
                  <p:tags r:id="rId61"/>
                </p:custDataLst>
              </p:nvPr>
            </p:nvSpPr>
            <p:spPr bwMode="auto">
              <a:xfrm>
                <a:off x="2457450" y="3236913"/>
                <a:ext cx="173038" cy="95250"/>
              </a:xfrm>
              <a:custGeom>
                <a:avLst/>
                <a:gdLst>
                  <a:gd name="T0" fmla="*/ 11 w 29"/>
                  <a:gd name="T1" fmla="*/ 2 h 16"/>
                  <a:gd name="T2" fmla="*/ 29 w 29"/>
                  <a:gd name="T3" fmla="*/ 12 h 16"/>
                  <a:gd name="T4" fmla="*/ 29 w 29"/>
                  <a:gd name="T5" fmla="*/ 16 h 16"/>
                  <a:gd name="T6" fmla="*/ 0 w 29"/>
                  <a:gd name="T7" fmla="*/ 16 h 16"/>
                  <a:gd name="T8" fmla="*/ 11 w 29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11" y="2"/>
                    </a:moveTo>
                    <a:cubicBezTo>
                      <a:pt x="19" y="0"/>
                      <a:pt x="27" y="5"/>
                      <a:pt x="29" y="12"/>
                    </a:cubicBezTo>
                    <a:cubicBezTo>
                      <a:pt x="29" y="14"/>
                      <a:pt x="29" y="15"/>
                      <a:pt x="29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0"/>
                      <a:pt x="4" y="4"/>
                      <a:pt x="11" y="2"/>
                    </a:cubicBezTo>
                    <a:close/>
                  </a:path>
                </a:pathLst>
              </a:custGeom>
              <a:solidFill>
                <a:srgbClr val="D5A9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4" name="Freeform 70"/>
              <p:cNvSpPr/>
              <p:nvPr>
                <p:custDataLst>
                  <p:tags r:id="rId62"/>
                </p:custDataLst>
              </p:nvPr>
            </p:nvSpPr>
            <p:spPr bwMode="auto">
              <a:xfrm>
                <a:off x="2498725" y="3284538"/>
                <a:ext cx="96838" cy="95250"/>
              </a:xfrm>
              <a:custGeom>
                <a:avLst/>
                <a:gdLst>
                  <a:gd name="T0" fmla="*/ 6 w 16"/>
                  <a:gd name="T1" fmla="*/ 1 h 16"/>
                  <a:gd name="T2" fmla="*/ 15 w 16"/>
                  <a:gd name="T3" fmla="*/ 6 h 16"/>
                  <a:gd name="T4" fmla="*/ 10 w 16"/>
                  <a:gd name="T5" fmla="*/ 15 h 16"/>
                  <a:gd name="T6" fmla="*/ 1 w 16"/>
                  <a:gd name="T7" fmla="*/ 10 h 16"/>
                  <a:gd name="T8" fmla="*/ 6 w 16"/>
                  <a:gd name="T9" fmla="*/ 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6">
                    <a:moveTo>
                      <a:pt x="6" y="1"/>
                    </a:moveTo>
                    <a:cubicBezTo>
                      <a:pt x="10" y="0"/>
                      <a:pt x="14" y="2"/>
                      <a:pt x="15" y="6"/>
                    </a:cubicBezTo>
                    <a:cubicBezTo>
                      <a:pt x="16" y="10"/>
                      <a:pt x="13" y="14"/>
                      <a:pt x="10" y="15"/>
                    </a:cubicBezTo>
                    <a:cubicBezTo>
                      <a:pt x="6" y="16"/>
                      <a:pt x="2" y="14"/>
                      <a:pt x="1" y="10"/>
                    </a:cubicBezTo>
                    <a:cubicBezTo>
                      <a:pt x="0" y="6"/>
                      <a:pt x="2" y="2"/>
                      <a:pt x="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5" name="Oval 71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517775" y="3290888"/>
                <a:ext cx="53975" cy="58738"/>
              </a:xfrm>
              <a:prstGeom prst="ellipse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6" name="Freeform 72"/>
              <p:cNvSpPr/>
              <p:nvPr>
                <p:custDataLst>
                  <p:tags r:id="rId64"/>
                </p:custDataLst>
              </p:nvPr>
            </p:nvSpPr>
            <p:spPr bwMode="auto">
              <a:xfrm>
                <a:off x="2235200" y="3740150"/>
                <a:ext cx="377825" cy="95250"/>
              </a:xfrm>
              <a:custGeom>
                <a:avLst/>
                <a:gdLst>
                  <a:gd name="T0" fmla="*/ 0 w 238"/>
                  <a:gd name="T1" fmla="*/ 0 h 60"/>
                  <a:gd name="T2" fmla="*/ 238 w 238"/>
                  <a:gd name="T3" fmla="*/ 0 h 60"/>
                  <a:gd name="T4" fmla="*/ 182 w 238"/>
                  <a:gd name="T5" fmla="*/ 60 h 60"/>
                  <a:gd name="T6" fmla="*/ 0 w 238"/>
                  <a:gd name="T7" fmla="*/ 15 h 60"/>
                  <a:gd name="T8" fmla="*/ 0 w 238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8" h="60">
                    <a:moveTo>
                      <a:pt x="0" y="0"/>
                    </a:moveTo>
                    <a:lnTo>
                      <a:pt x="238" y="0"/>
                    </a:lnTo>
                    <a:lnTo>
                      <a:pt x="182" y="60"/>
                    </a:lnTo>
                    <a:lnTo>
                      <a:pt x="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7" name="Freeform 73"/>
              <p:cNvSpPr/>
              <p:nvPr>
                <p:custDataLst>
                  <p:tags r:id="rId65"/>
                </p:custDataLst>
              </p:nvPr>
            </p:nvSpPr>
            <p:spPr bwMode="auto">
              <a:xfrm>
                <a:off x="2559050" y="3530600"/>
                <a:ext cx="107950" cy="53975"/>
              </a:xfrm>
              <a:custGeom>
                <a:avLst/>
                <a:gdLst>
                  <a:gd name="T0" fmla="*/ 4 w 18"/>
                  <a:gd name="T1" fmla="*/ 1 h 9"/>
                  <a:gd name="T2" fmla="*/ 14 w 18"/>
                  <a:gd name="T3" fmla="*/ 1 h 9"/>
                  <a:gd name="T4" fmla="*/ 17 w 18"/>
                  <a:gd name="T5" fmla="*/ 1 h 9"/>
                  <a:gd name="T6" fmla="*/ 17 w 18"/>
                  <a:gd name="T7" fmla="*/ 4 h 9"/>
                  <a:gd name="T8" fmla="*/ 1 w 18"/>
                  <a:gd name="T9" fmla="*/ 4 h 9"/>
                  <a:gd name="T10" fmla="*/ 1 w 18"/>
                  <a:gd name="T11" fmla="*/ 1 h 9"/>
                  <a:gd name="T12" fmla="*/ 4 w 18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9">
                    <a:moveTo>
                      <a:pt x="4" y="1"/>
                    </a:moveTo>
                    <a:cubicBezTo>
                      <a:pt x="7" y="4"/>
                      <a:pt x="11" y="4"/>
                      <a:pt x="14" y="1"/>
                    </a:cubicBezTo>
                    <a:cubicBezTo>
                      <a:pt x="15" y="0"/>
                      <a:pt x="16" y="0"/>
                      <a:pt x="17" y="1"/>
                    </a:cubicBezTo>
                    <a:cubicBezTo>
                      <a:pt x="18" y="2"/>
                      <a:pt x="18" y="3"/>
                      <a:pt x="17" y="4"/>
                    </a:cubicBezTo>
                    <a:cubicBezTo>
                      <a:pt x="13" y="9"/>
                      <a:pt x="5" y="9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8" name="Rectangle 74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2895600" y="4487863"/>
                <a:ext cx="88900" cy="563563"/>
              </a:xfrm>
              <a:prstGeom prst="rect">
                <a:avLst/>
              </a:prstGeom>
              <a:solidFill>
                <a:srgbClr val="3334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8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69" name="Freeform 75"/>
              <p:cNvSpPr/>
              <p:nvPr>
                <p:custDataLst>
                  <p:tags r:id="rId67"/>
                </p:custDataLst>
              </p:nvPr>
            </p:nvSpPr>
            <p:spPr bwMode="auto">
              <a:xfrm>
                <a:off x="2235200" y="5051425"/>
                <a:ext cx="192088" cy="95250"/>
              </a:xfrm>
              <a:custGeom>
                <a:avLst/>
                <a:gdLst>
                  <a:gd name="T0" fmla="*/ 32 w 32"/>
                  <a:gd name="T1" fmla="*/ 16 h 16"/>
                  <a:gd name="T2" fmla="*/ 16 w 32"/>
                  <a:gd name="T3" fmla="*/ 0 h 16"/>
                  <a:gd name="T4" fmla="*/ 0 w 32"/>
                  <a:gd name="T5" fmla="*/ 0 h 16"/>
                  <a:gd name="T6" fmla="*/ 0 w 32"/>
                  <a:gd name="T7" fmla="*/ 16 h 16"/>
                  <a:gd name="T8" fmla="*/ 32 w 32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6">
                    <a:moveTo>
                      <a:pt x="32" y="16"/>
                    </a:moveTo>
                    <a:cubicBezTo>
                      <a:pt x="32" y="7"/>
                      <a:pt x="25" y="0"/>
                      <a:pt x="1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2" y="16"/>
                      <a:pt x="20" y="16"/>
                      <a:pt x="32" y="16"/>
                    </a:cubicBezTo>
                    <a:close/>
                  </a:path>
                </a:pathLst>
              </a:custGeom>
              <a:solidFill>
                <a:srgbClr val="2728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70" name="Rectangle 76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2235200" y="4487863"/>
                <a:ext cx="96838" cy="563563"/>
              </a:xfrm>
              <a:prstGeom prst="rect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8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71" name="Freeform 77"/>
              <p:cNvSpPr/>
              <p:nvPr>
                <p:custDataLst>
                  <p:tags r:id="rId69"/>
                </p:custDataLst>
              </p:nvPr>
            </p:nvSpPr>
            <p:spPr bwMode="auto">
              <a:xfrm>
                <a:off x="2235200" y="2990850"/>
                <a:ext cx="749300" cy="388938"/>
              </a:xfrm>
              <a:custGeom>
                <a:avLst/>
                <a:gdLst>
                  <a:gd name="T0" fmla="*/ 63 w 125"/>
                  <a:gd name="T1" fmla="*/ 0 h 65"/>
                  <a:gd name="T2" fmla="*/ 125 w 125"/>
                  <a:gd name="T3" fmla="*/ 63 h 65"/>
                  <a:gd name="T4" fmla="*/ 124 w 125"/>
                  <a:gd name="T5" fmla="*/ 65 h 65"/>
                  <a:gd name="T6" fmla="*/ 122 w 125"/>
                  <a:gd name="T7" fmla="*/ 63 h 65"/>
                  <a:gd name="T8" fmla="*/ 63 w 125"/>
                  <a:gd name="T9" fmla="*/ 4 h 65"/>
                  <a:gd name="T10" fmla="*/ 4 w 125"/>
                  <a:gd name="T11" fmla="*/ 63 h 65"/>
                  <a:gd name="T12" fmla="*/ 2 w 125"/>
                  <a:gd name="T13" fmla="*/ 65 h 65"/>
                  <a:gd name="T14" fmla="*/ 0 w 125"/>
                  <a:gd name="T15" fmla="*/ 63 h 65"/>
                  <a:gd name="T16" fmla="*/ 63 w 125"/>
                  <a:gd name="T1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5" h="65">
                    <a:moveTo>
                      <a:pt x="63" y="0"/>
                    </a:moveTo>
                    <a:cubicBezTo>
                      <a:pt x="97" y="0"/>
                      <a:pt x="125" y="28"/>
                      <a:pt x="125" y="63"/>
                    </a:cubicBezTo>
                    <a:cubicBezTo>
                      <a:pt x="125" y="64"/>
                      <a:pt x="125" y="65"/>
                      <a:pt x="124" y="65"/>
                    </a:cubicBezTo>
                    <a:cubicBezTo>
                      <a:pt x="123" y="65"/>
                      <a:pt x="122" y="64"/>
                      <a:pt x="122" y="63"/>
                    </a:cubicBezTo>
                    <a:cubicBezTo>
                      <a:pt x="122" y="30"/>
                      <a:pt x="95" y="4"/>
                      <a:pt x="63" y="4"/>
                    </a:cubicBezTo>
                    <a:cubicBezTo>
                      <a:pt x="30" y="4"/>
                      <a:pt x="4" y="30"/>
                      <a:pt x="4" y="63"/>
                    </a:cubicBezTo>
                    <a:cubicBezTo>
                      <a:pt x="4" y="64"/>
                      <a:pt x="3" y="65"/>
                      <a:pt x="2" y="65"/>
                    </a:cubicBezTo>
                    <a:cubicBezTo>
                      <a:pt x="1" y="65"/>
                      <a:pt x="0" y="64"/>
                      <a:pt x="0" y="63"/>
                    </a:cubicBezTo>
                    <a:cubicBezTo>
                      <a:pt x="0" y="28"/>
                      <a:pt x="28" y="0"/>
                      <a:pt x="63" y="0"/>
                    </a:cubicBez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375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72" name="Freeform 78"/>
              <p:cNvSpPr/>
              <p:nvPr>
                <p:custDataLst>
                  <p:tags r:id="rId70"/>
                </p:custDataLst>
              </p:nvPr>
            </p:nvSpPr>
            <p:spPr bwMode="auto">
              <a:xfrm>
                <a:off x="2085975" y="3686175"/>
                <a:ext cx="149225" cy="149225"/>
              </a:xfrm>
              <a:custGeom>
                <a:avLst/>
                <a:gdLst>
                  <a:gd name="T0" fmla="*/ 25 w 25"/>
                  <a:gd name="T1" fmla="*/ 25 h 25"/>
                  <a:gd name="T2" fmla="*/ 0 w 25"/>
                  <a:gd name="T3" fmla="*/ 0 h 25"/>
                  <a:gd name="T4" fmla="*/ 16 w 25"/>
                  <a:gd name="T5" fmla="*/ 0 h 25"/>
                  <a:gd name="T6" fmla="*/ 25 w 25"/>
                  <a:gd name="T7" fmla="*/ 9 h 25"/>
                  <a:gd name="T8" fmla="*/ 25 w 25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25">
                    <a:moveTo>
                      <a:pt x="25" y="25"/>
                    </a:moveTo>
                    <a:cubicBezTo>
                      <a:pt x="11" y="25"/>
                      <a:pt x="0" y="14"/>
                      <a:pt x="0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5"/>
                      <a:pt x="20" y="9"/>
                      <a:pt x="25" y="9"/>
                    </a:cubicBezTo>
                    <a:lnTo>
                      <a:pt x="25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73" name="Rectangle 79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2085975" y="2913063"/>
                <a:ext cx="95250" cy="7731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74" name="Freeform 80"/>
              <p:cNvSpPr/>
              <p:nvPr>
                <p:custDataLst>
                  <p:tags r:id="rId72"/>
                </p:custDataLst>
              </p:nvPr>
            </p:nvSpPr>
            <p:spPr bwMode="auto">
              <a:xfrm>
                <a:off x="2085975" y="2817813"/>
                <a:ext cx="185738" cy="95250"/>
              </a:xfrm>
              <a:custGeom>
                <a:avLst/>
                <a:gdLst>
                  <a:gd name="T0" fmla="*/ 31 w 31"/>
                  <a:gd name="T1" fmla="*/ 0 h 16"/>
                  <a:gd name="T2" fmla="*/ 16 w 31"/>
                  <a:gd name="T3" fmla="*/ 16 h 16"/>
                  <a:gd name="T4" fmla="*/ 0 w 31"/>
                  <a:gd name="T5" fmla="*/ 16 h 16"/>
                  <a:gd name="T6" fmla="*/ 0 w 31"/>
                  <a:gd name="T7" fmla="*/ 0 h 16"/>
                  <a:gd name="T8" fmla="*/ 31 w 31"/>
                  <a:gd name="T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6">
                    <a:moveTo>
                      <a:pt x="31" y="0"/>
                    </a:moveTo>
                    <a:cubicBezTo>
                      <a:pt x="31" y="9"/>
                      <a:pt x="24" y="16"/>
                      <a:pt x="16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75" name="Freeform 83"/>
              <p:cNvSpPr/>
              <p:nvPr>
                <p:custDataLst>
                  <p:tags r:id="rId73"/>
                </p:custDataLst>
              </p:nvPr>
            </p:nvSpPr>
            <p:spPr bwMode="auto">
              <a:xfrm>
                <a:off x="2984500" y="3740150"/>
                <a:ext cx="522288" cy="520700"/>
              </a:xfrm>
              <a:custGeom>
                <a:avLst/>
                <a:gdLst>
                  <a:gd name="T0" fmla="*/ 0 w 87"/>
                  <a:gd name="T1" fmla="*/ 0 h 87"/>
                  <a:gd name="T2" fmla="*/ 87 w 87"/>
                  <a:gd name="T3" fmla="*/ 87 h 87"/>
                  <a:gd name="T4" fmla="*/ 71 w 87"/>
                  <a:gd name="T5" fmla="*/ 87 h 87"/>
                  <a:gd name="T6" fmla="*/ 0 w 87"/>
                  <a:gd name="T7" fmla="*/ 16 h 87"/>
                  <a:gd name="T8" fmla="*/ 0 w 87"/>
                  <a:gd name="T9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87">
                    <a:moveTo>
                      <a:pt x="0" y="0"/>
                    </a:moveTo>
                    <a:cubicBezTo>
                      <a:pt x="48" y="0"/>
                      <a:pt x="87" y="39"/>
                      <a:pt x="87" y="87"/>
                    </a:cubicBezTo>
                    <a:cubicBezTo>
                      <a:pt x="71" y="87"/>
                      <a:pt x="71" y="87"/>
                      <a:pt x="71" y="87"/>
                    </a:cubicBezTo>
                    <a:cubicBezTo>
                      <a:pt x="71" y="48"/>
                      <a:pt x="40" y="16"/>
                      <a:pt x="0" y="1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675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76" name="Freeform 84"/>
              <p:cNvSpPr/>
              <p:nvPr>
                <p:custDataLst>
                  <p:tags r:id="rId74"/>
                </p:custDataLst>
              </p:nvPr>
            </p:nvSpPr>
            <p:spPr bwMode="auto">
              <a:xfrm>
                <a:off x="3411538" y="4260850"/>
                <a:ext cx="95250" cy="144463"/>
              </a:xfrm>
              <a:custGeom>
                <a:avLst/>
                <a:gdLst>
                  <a:gd name="T0" fmla="*/ 0 w 16"/>
                  <a:gd name="T1" fmla="*/ 24 h 24"/>
                  <a:gd name="T2" fmla="*/ 16 w 16"/>
                  <a:gd name="T3" fmla="*/ 8 h 24"/>
                  <a:gd name="T4" fmla="*/ 16 w 16"/>
                  <a:gd name="T5" fmla="*/ 0 h 24"/>
                  <a:gd name="T6" fmla="*/ 0 w 16"/>
                  <a:gd name="T7" fmla="*/ 0 h 24"/>
                  <a:gd name="T8" fmla="*/ 0 w 16"/>
                  <a:gd name="T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4">
                    <a:moveTo>
                      <a:pt x="0" y="24"/>
                    </a:moveTo>
                    <a:cubicBezTo>
                      <a:pt x="9" y="24"/>
                      <a:pt x="16" y="17"/>
                      <a:pt x="16" y="8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</p:grpSp>
        <p:grpSp>
          <p:nvGrpSpPr>
            <p:cNvPr id="277" name="组合 276"/>
            <p:cNvGrpSpPr/>
            <p:nvPr/>
          </p:nvGrpSpPr>
          <p:grpSpPr>
            <a:xfrm>
              <a:off x="1062038" y="681038"/>
              <a:ext cx="2813050" cy="2289175"/>
              <a:chOff x="909638" y="528638"/>
              <a:chExt cx="2813050" cy="2289175"/>
            </a:xfrm>
          </p:grpSpPr>
          <p:sp>
            <p:nvSpPr>
              <p:cNvPr id="278" name="Freeform 6"/>
              <p:cNvSpPr/>
              <p:nvPr>
                <p:custDataLst>
                  <p:tags r:id="rId75"/>
                </p:custDataLst>
              </p:nvPr>
            </p:nvSpPr>
            <p:spPr bwMode="auto">
              <a:xfrm>
                <a:off x="1431925" y="546100"/>
                <a:ext cx="815975" cy="660400"/>
              </a:xfrm>
              <a:custGeom>
                <a:avLst/>
                <a:gdLst>
                  <a:gd name="T0" fmla="*/ 122 w 136"/>
                  <a:gd name="T1" fmla="*/ 83 h 110"/>
                  <a:gd name="T2" fmla="*/ 0 w 136"/>
                  <a:gd name="T3" fmla="*/ 83 h 110"/>
                  <a:gd name="T4" fmla="*/ 107 w 136"/>
                  <a:gd name="T5" fmla="*/ 0 h 110"/>
                  <a:gd name="T6" fmla="*/ 122 w 136"/>
                  <a:gd name="T7" fmla="*/ 83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6" h="110">
                    <a:moveTo>
                      <a:pt x="122" y="83"/>
                    </a:moveTo>
                    <a:cubicBezTo>
                      <a:pt x="105" y="110"/>
                      <a:pt x="28" y="53"/>
                      <a:pt x="0" y="83"/>
                    </a:cubicBezTo>
                    <a:cubicBezTo>
                      <a:pt x="20" y="15"/>
                      <a:pt x="77" y="39"/>
                      <a:pt x="107" y="0"/>
                    </a:cubicBezTo>
                    <a:cubicBezTo>
                      <a:pt x="127" y="14"/>
                      <a:pt x="136" y="60"/>
                      <a:pt x="122" y="83"/>
                    </a:cubicBezTo>
                    <a:close/>
                  </a:path>
                </a:pathLst>
              </a:custGeom>
              <a:solidFill>
                <a:srgbClr val="FEBC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90000" lnSpcReduction="1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79" name="Freeform 30"/>
              <p:cNvSpPr/>
              <p:nvPr>
                <p:custDataLst>
                  <p:tags r:id="rId76"/>
                </p:custDataLst>
              </p:nvPr>
            </p:nvSpPr>
            <p:spPr bwMode="auto">
              <a:xfrm>
                <a:off x="1431925" y="666750"/>
                <a:ext cx="796925" cy="749300"/>
              </a:xfrm>
              <a:custGeom>
                <a:avLst/>
                <a:gdLst>
                  <a:gd name="T0" fmla="*/ 62 w 133"/>
                  <a:gd name="T1" fmla="*/ 0 h 125"/>
                  <a:gd name="T2" fmla="*/ 125 w 133"/>
                  <a:gd name="T3" fmla="*/ 63 h 125"/>
                  <a:gd name="T4" fmla="*/ 133 w 133"/>
                  <a:gd name="T5" fmla="*/ 71 h 125"/>
                  <a:gd name="T6" fmla="*/ 125 w 133"/>
                  <a:gd name="T7" fmla="*/ 79 h 125"/>
                  <a:gd name="T8" fmla="*/ 125 w 133"/>
                  <a:gd name="T9" fmla="*/ 125 h 125"/>
                  <a:gd name="T10" fmla="*/ 0 w 133"/>
                  <a:gd name="T11" fmla="*/ 125 h 125"/>
                  <a:gd name="T12" fmla="*/ 0 w 133"/>
                  <a:gd name="T13" fmla="*/ 62 h 125"/>
                  <a:gd name="T14" fmla="*/ 62 w 133"/>
                  <a:gd name="T1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" h="125">
                    <a:moveTo>
                      <a:pt x="62" y="0"/>
                    </a:moveTo>
                    <a:cubicBezTo>
                      <a:pt x="97" y="0"/>
                      <a:pt x="125" y="28"/>
                      <a:pt x="125" y="63"/>
                    </a:cubicBezTo>
                    <a:cubicBezTo>
                      <a:pt x="129" y="63"/>
                      <a:pt x="133" y="67"/>
                      <a:pt x="133" y="71"/>
                    </a:cubicBezTo>
                    <a:cubicBezTo>
                      <a:pt x="133" y="75"/>
                      <a:pt x="129" y="79"/>
                      <a:pt x="125" y="79"/>
                    </a:cubicBezTo>
                    <a:cubicBezTo>
                      <a:pt x="125" y="125"/>
                      <a:pt x="125" y="125"/>
                      <a:pt x="125" y="125"/>
                    </a:cubicBezTo>
                    <a:cubicBezTo>
                      <a:pt x="83" y="125"/>
                      <a:pt x="41" y="125"/>
                      <a:pt x="0" y="125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28"/>
                      <a:pt x="28" y="0"/>
                      <a:pt x="62" y="0"/>
                    </a:cubicBezTo>
                    <a:close/>
                  </a:path>
                </a:pathLst>
              </a:custGeom>
              <a:solidFill>
                <a:srgbClr val="D5A9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0" name="Freeform 31"/>
              <p:cNvSpPr/>
              <p:nvPr>
                <p:custDataLst>
                  <p:tags r:id="rId77"/>
                </p:custDataLst>
              </p:nvPr>
            </p:nvSpPr>
            <p:spPr bwMode="auto">
              <a:xfrm>
                <a:off x="1900238" y="912813"/>
                <a:ext cx="173038" cy="95250"/>
              </a:xfrm>
              <a:custGeom>
                <a:avLst/>
                <a:gdLst>
                  <a:gd name="T0" fmla="*/ 11 w 29"/>
                  <a:gd name="T1" fmla="*/ 2 h 16"/>
                  <a:gd name="T2" fmla="*/ 28 w 29"/>
                  <a:gd name="T3" fmla="*/ 12 h 16"/>
                  <a:gd name="T4" fmla="*/ 29 w 29"/>
                  <a:gd name="T5" fmla="*/ 16 h 16"/>
                  <a:gd name="T6" fmla="*/ 0 w 29"/>
                  <a:gd name="T7" fmla="*/ 16 h 16"/>
                  <a:gd name="T8" fmla="*/ 11 w 29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11" y="2"/>
                    </a:moveTo>
                    <a:cubicBezTo>
                      <a:pt x="18" y="0"/>
                      <a:pt x="26" y="4"/>
                      <a:pt x="28" y="12"/>
                    </a:cubicBezTo>
                    <a:cubicBezTo>
                      <a:pt x="29" y="13"/>
                      <a:pt x="29" y="14"/>
                      <a:pt x="29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9"/>
                      <a:pt x="4" y="3"/>
                      <a:pt x="11" y="2"/>
                    </a:cubicBezTo>
                    <a:close/>
                  </a:path>
                </a:pathLst>
              </a:custGeom>
              <a:solidFill>
                <a:srgbClr val="CF9C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1" name="Freeform 32"/>
              <p:cNvSpPr/>
              <p:nvPr>
                <p:custDataLst>
                  <p:tags r:id="rId78"/>
                </p:custDataLst>
              </p:nvPr>
            </p:nvSpPr>
            <p:spPr bwMode="auto">
              <a:xfrm>
                <a:off x="1384300" y="666750"/>
                <a:ext cx="515938" cy="749300"/>
              </a:xfrm>
              <a:custGeom>
                <a:avLst/>
                <a:gdLst>
                  <a:gd name="T0" fmla="*/ 70 w 86"/>
                  <a:gd name="T1" fmla="*/ 0 h 125"/>
                  <a:gd name="T2" fmla="*/ 86 w 86"/>
                  <a:gd name="T3" fmla="*/ 2 h 125"/>
                  <a:gd name="T4" fmla="*/ 86 w 86"/>
                  <a:gd name="T5" fmla="*/ 79 h 125"/>
                  <a:gd name="T6" fmla="*/ 70 w 86"/>
                  <a:gd name="T7" fmla="*/ 79 h 125"/>
                  <a:gd name="T8" fmla="*/ 70 w 86"/>
                  <a:gd name="T9" fmla="*/ 100 h 125"/>
                  <a:gd name="T10" fmla="*/ 83 w 86"/>
                  <a:gd name="T11" fmla="*/ 112 h 125"/>
                  <a:gd name="T12" fmla="*/ 70 w 86"/>
                  <a:gd name="T13" fmla="*/ 125 h 125"/>
                  <a:gd name="T14" fmla="*/ 8 w 86"/>
                  <a:gd name="T15" fmla="*/ 125 h 125"/>
                  <a:gd name="T16" fmla="*/ 8 w 86"/>
                  <a:gd name="T17" fmla="*/ 79 h 125"/>
                  <a:gd name="T18" fmla="*/ 0 w 86"/>
                  <a:gd name="T19" fmla="*/ 71 h 125"/>
                  <a:gd name="T20" fmla="*/ 8 w 86"/>
                  <a:gd name="T21" fmla="*/ 63 h 125"/>
                  <a:gd name="T22" fmla="*/ 70 w 86"/>
                  <a:gd name="T2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6" h="125">
                    <a:moveTo>
                      <a:pt x="70" y="0"/>
                    </a:moveTo>
                    <a:cubicBezTo>
                      <a:pt x="76" y="0"/>
                      <a:pt x="81" y="0"/>
                      <a:pt x="86" y="2"/>
                    </a:cubicBezTo>
                    <a:cubicBezTo>
                      <a:pt x="86" y="79"/>
                      <a:pt x="86" y="79"/>
                      <a:pt x="86" y="79"/>
                    </a:cubicBezTo>
                    <a:cubicBezTo>
                      <a:pt x="70" y="79"/>
                      <a:pt x="70" y="79"/>
                      <a:pt x="70" y="79"/>
                    </a:cubicBezTo>
                    <a:cubicBezTo>
                      <a:pt x="70" y="100"/>
                      <a:pt x="70" y="100"/>
                      <a:pt x="70" y="100"/>
                    </a:cubicBezTo>
                    <a:cubicBezTo>
                      <a:pt x="77" y="100"/>
                      <a:pt x="83" y="105"/>
                      <a:pt x="83" y="112"/>
                    </a:cubicBezTo>
                    <a:cubicBezTo>
                      <a:pt x="83" y="119"/>
                      <a:pt x="77" y="125"/>
                      <a:pt x="70" y="125"/>
                    </a:cubicBezTo>
                    <a:cubicBezTo>
                      <a:pt x="8" y="125"/>
                      <a:pt x="8" y="125"/>
                      <a:pt x="8" y="125"/>
                    </a:cubicBezTo>
                    <a:cubicBezTo>
                      <a:pt x="8" y="79"/>
                      <a:pt x="8" y="79"/>
                      <a:pt x="8" y="79"/>
                    </a:cubicBezTo>
                    <a:cubicBezTo>
                      <a:pt x="3" y="79"/>
                      <a:pt x="0" y="75"/>
                      <a:pt x="0" y="71"/>
                    </a:cubicBezTo>
                    <a:cubicBezTo>
                      <a:pt x="0" y="67"/>
                      <a:pt x="3" y="63"/>
                      <a:pt x="8" y="63"/>
                    </a:cubicBezTo>
                    <a:cubicBezTo>
                      <a:pt x="8" y="28"/>
                      <a:pt x="35" y="0"/>
                      <a:pt x="70" y="0"/>
                    </a:cubicBez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2" name="Rectangle 33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1431925" y="1416050"/>
                <a:ext cx="749300" cy="5619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3" name="Rectangle 34"/>
              <p:cNvSpPr>
                <a:spLocks noChangeArrowheads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1431925" y="1978025"/>
                <a:ext cx="749300" cy="185738"/>
              </a:xfrm>
              <a:prstGeom prst="rect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4" name="Rectangle 35"/>
              <p:cNvSpPr>
                <a:spLocks noChangeArrowheads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1803400" y="1416050"/>
                <a:ext cx="377825" cy="561975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5" name="Rectangle 36"/>
              <p:cNvSpPr>
                <a:spLocks noChangeArrowheads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1803400" y="1978025"/>
                <a:ext cx="377825" cy="185738"/>
              </a:xfrm>
              <a:prstGeom prst="rect">
                <a:avLst/>
              </a:prstGeom>
              <a:solidFill>
                <a:srgbClr val="3334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6" name="Freeform 37"/>
              <p:cNvSpPr/>
              <p:nvPr>
                <p:custDataLst>
                  <p:tags r:id="rId83"/>
                </p:custDataLst>
              </p:nvPr>
            </p:nvSpPr>
            <p:spPr bwMode="auto">
              <a:xfrm>
                <a:off x="2085975" y="2727325"/>
                <a:ext cx="192088" cy="90488"/>
              </a:xfrm>
              <a:custGeom>
                <a:avLst/>
                <a:gdLst>
                  <a:gd name="T0" fmla="*/ 32 w 32"/>
                  <a:gd name="T1" fmla="*/ 15 h 15"/>
                  <a:gd name="T2" fmla="*/ 16 w 32"/>
                  <a:gd name="T3" fmla="*/ 0 h 15"/>
                  <a:gd name="T4" fmla="*/ 0 w 32"/>
                  <a:gd name="T5" fmla="*/ 0 h 15"/>
                  <a:gd name="T6" fmla="*/ 0 w 32"/>
                  <a:gd name="T7" fmla="*/ 15 h 15"/>
                  <a:gd name="T8" fmla="*/ 32 w 32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5">
                    <a:moveTo>
                      <a:pt x="32" y="15"/>
                    </a:moveTo>
                    <a:cubicBezTo>
                      <a:pt x="32" y="7"/>
                      <a:pt x="24" y="0"/>
                      <a:pt x="1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2" y="15"/>
                      <a:pt x="20" y="15"/>
                      <a:pt x="32" y="15"/>
                    </a:cubicBezTo>
                    <a:close/>
                  </a:path>
                </a:pathLst>
              </a:custGeom>
              <a:solidFill>
                <a:srgbClr val="2728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7" name="Rectangle 38"/>
              <p:cNvSpPr>
                <a:spLocks noChangeArrowheads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1762125" y="1416050"/>
                <a:ext cx="84138" cy="484188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0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8" name="Oval 39"/>
              <p:cNvSpPr>
                <a:spLocks noChangeArrowheads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1695450" y="960438"/>
                <a:ext cx="84138" cy="889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89" name="Oval 40"/>
              <p:cNvSpPr>
                <a:spLocks noChangeArrowheads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1708150" y="977900"/>
                <a:ext cx="60325" cy="53975"/>
              </a:xfrm>
              <a:prstGeom prst="ellipse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0" name="Freeform 41"/>
              <p:cNvSpPr/>
              <p:nvPr>
                <p:custDataLst>
                  <p:tags r:id="rId87"/>
                </p:custDataLst>
              </p:nvPr>
            </p:nvSpPr>
            <p:spPr bwMode="auto">
              <a:xfrm>
                <a:off x="1803400" y="1416050"/>
                <a:ext cx="377825" cy="95250"/>
              </a:xfrm>
              <a:custGeom>
                <a:avLst/>
                <a:gdLst>
                  <a:gd name="T0" fmla="*/ 238 w 238"/>
                  <a:gd name="T1" fmla="*/ 0 h 60"/>
                  <a:gd name="T2" fmla="*/ 0 w 238"/>
                  <a:gd name="T3" fmla="*/ 0 h 60"/>
                  <a:gd name="T4" fmla="*/ 57 w 238"/>
                  <a:gd name="T5" fmla="*/ 60 h 60"/>
                  <a:gd name="T6" fmla="*/ 238 w 238"/>
                  <a:gd name="T7" fmla="*/ 15 h 60"/>
                  <a:gd name="T8" fmla="*/ 238 w 238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8" h="60">
                    <a:moveTo>
                      <a:pt x="238" y="0"/>
                    </a:moveTo>
                    <a:lnTo>
                      <a:pt x="0" y="0"/>
                    </a:lnTo>
                    <a:lnTo>
                      <a:pt x="57" y="60"/>
                    </a:lnTo>
                    <a:lnTo>
                      <a:pt x="238" y="15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1" name="Oval 42"/>
              <p:cNvSpPr>
                <a:spLocks noChangeArrowheads="1"/>
              </p:cNvSpPr>
              <p:nvPr>
                <p:custDataLst>
                  <p:tags r:id="rId88"/>
                </p:custDataLst>
              </p:nvPr>
            </p:nvSpPr>
            <p:spPr bwMode="auto">
              <a:xfrm>
                <a:off x="1570038" y="1044575"/>
                <a:ext cx="84138" cy="82550"/>
              </a:xfrm>
              <a:prstGeom prst="ellipse">
                <a:avLst/>
              </a:prstGeom>
              <a:solidFill>
                <a:srgbClr val="E2AC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2" name="Oval 43"/>
              <p:cNvSpPr>
                <a:spLocks noChangeArrowheads="1"/>
              </p:cNvSpPr>
              <p:nvPr>
                <p:custDataLst>
                  <p:tags r:id="rId89"/>
                </p:custDataLst>
              </p:nvPr>
            </p:nvSpPr>
            <p:spPr bwMode="auto">
              <a:xfrm>
                <a:off x="2073275" y="1044575"/>
                <a:ext cx="77788" cy="82550"/>
              </a:xfrm>
              <a:prstGeom prst="ellipse">
                <a:avLst/>
              </a:prstGeom>
              <a:solidFill>
                <a:srgbClr val="DC9A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3" name="Freeform 44"/>
              <p:cNvSpPr/>
              <p:nvPr>
                <p:custDataLst>
                  <p:tags r:id="rId90"/>
                </p:custDataLst>
              </p:nvPr>
            </p:nvSpPr>
            <p:spPr bwMode="auto">
              <a:xfrm>
                <a:off x="1654175" y="912813"/>
                <a:ext cx="168275" cy="95250"/>
              </a:xfrm>
              <a:custGeom>
                <a:avLst/>
                <a:gdLst>
                  <a:gd name="T0" fmla="*/ 10 w 28"/>
                  <a:gd name="T1" fmla="*/ 2 h 16"/>
                  <a:gd name="T2" fmla="*/ 28 w 28"/>
                  <a:gd name="T3" fmla="*/ 12 h 16"/>
                  <a:gd name="T4" fmla="*/ 28 w 28"/>
                  <a:gd name="T5" fmla="*/ 16 h 16"/>
                  <a:gd name="T6" fmla="*/ 0 w 28"/>
                  <a:gd name="T7" fmla="*/ 16 h 16"/>
                  <a:gd name="T8" fmla="*/ 10 w 28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6">
                    <a:moveTo>
                      <a:pt x="10" y="2"/>
                    </a:moveTo>
                    <a:cubicBezTo>
                      <a:pt x="18" y="0"/>
                      <a:pt x="26" y="4"/>
                      <a:pt x="28" y="12"/>
                    </a:cubicBezTo>
                    <a:cubicBezTo>
                      <a:pt x="28" y="13"/>
                      <a:pt x="28" y="14"/>
                      <a:pt x="28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9"/>
                      <a:pt x="4" y="3"/>
                      <a:pt x="10" y="2"/>
                    </a:cubicBezTo>
                    <a:close/>
                  </a:path>
                </a:pathLst>
              </a:custGeom>
              <a:solidFill>
                <a:srgbClr val="D5A9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4" name="Freeform 45"/>
              <p:cNvSpPr/>
              <p:nvPr>
                <p:custDataLst>
                  <p:tags r:id="rId91"/>
                </p:custDataLst>
              </p:nvPr>
            </p:nvSpPr>
            <p:spPr bwMode="auto">
              <a:xfrm>
                <a:off x="1431925" y="1416050"/>
                <a:ext cx="371475" cy="95250"/>
              </a:xfrm>
              <a:custGeom>
                <a:avLst/>
                <a:gdLst>
                  <a:gd name="T0" fmla="*/ 0 w 234"/>
                  <a:gd name="T1" fmla="*/ 0 h 60"/>
                  <a:gd name="T2" fmla="*/ 234 w 234"/>
                  <a:gd name="T3" fmla="*/ 0 h 60"/>
                  <a:gd name="T4" fmla="*/ 178 w 234"/>
                  <a:gd name="T5" fmla="*/ 60 h 60"/>
                  <a:gd name="T6" fmla="*/ 0 w 234"/>
                  <a:gd name="T7" fmla="*/ 15 h 60"/>
                  <a:gd name="T8" fmla="*/ 0 w 234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60">
                    <a:moveTo>
                      <a:pt x="0" y="0"/>
                    </a:moveTo>
                    <a:lnTo>
                      <a:pt x="234" y="0"/>
                    </a:lnTo>
                    <a:lnTo>
                      <a:pt x="178" y="60"/>
                    </a:lnTo>
                    <a:lnTo>
                      <a:pt x="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5" name="Freeform 46"/>
              <p:cNvSpPr/>
              <p:nvPr>
                <p:custDataLst>
                  <p:tags r:id="rId92"/>
                </p:custDataLst>
              </p:nvPr>
            </p:nvSpPr>
            <p:spPr bwMode="auto">
              <a:xfrm>
                <a:off x="1749425" y="1206500"/>
                <a:ext cx="107950" cy="47625"/>
              </a:xfrm>
              <a:custGeom>
                <a:avLst/>
                <a:gdLst>
                  <a:gd name="T0" fmla="*/ 4 w 18"/>
                  <a:gd name="T1" fmla="*/ 1 h 8"/>
                  <a:gd name="T2" fmla="*/ 14 w 18"/>
                  <a:gd name="T3" fmla="*/ 1 h 8"/>
                  <a:gd name="T4" fmla="*/ 18 w 18"/>
                  <a:gd name="T5" fmla="*/ 1 h 8"/>
                  <a:gd name="T6" fmla="*/ 18 w 18"/>
                  <a:gd name="T7" fmla="*/ 4 h 8"/>
                  <a:gd name="T8" fmla="*/ 1 w 18"/>
                  <a:gd name="T9" fmla="*/ 4 h 8"/>
                  <a:gd name="T10" fmla="*/ 1 w 18"/>
                  <a:gd name="T11" fmla="*/ 1 h 8"/>
                  <a:gd name="T12" fmla="*/ 4 w 18"/>
                  <a:gd name="T13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8">
                    <a:moveTo>
                      <a:pt x="4" y="1"/>
                    </a:moveTo>
                    <a:cubicBezTo>
                      <a:pt x="7" y="3"/>
                      <a:pt x="11" y="3"/>
                      <a:pt x="14" y="1"/>
                    </a:cubicBezTo>
                    <a:cubicBezTo>
                      <a:pt x="15" y="0"/>
                      <a:pt x="17" y="0"/>
                      <a:pt x="18" y="1"/>
                    </a:cubicBezTo>
                    <a:cubicBezTo>
                      <a:pt x="18" y="2"/>
                      <a:pt x="18" y="3"/>
                      <a:pt x="18" y="4"/>
                    </a:cubicBezTo>
                    <a:cubicBezTo>
                      <a:pt x="13" y="8"/>
                      <a:pt x="6" y="8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6" name="Rectangle 47"/>
              <p:cNvSpPr>
                <a:spLocks noChangeArrowheads="1"/>
              </p:cNvSpPr>
              <p:nvPr>
                <p:custDataLst>
                  <p:tags r:id="rId93"/>
                </p:custDataLst>
              </p:nvPr>
            </p:nvSpPr>
            <p:spPr bwMode="auto">
              <a:xfrm>
                <a:off x="2085975" y="2163763"/>
                <a:ext cx="95250" cy="563563"/>
              </a:xfrm>
              <a:prstGeom prst="rect">
                <a:avLst/>
              </a:prstGeom>
              <a:solidFill>
                <a:srgbClr val="3334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8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7" name="Freeform 48"/>
              <p:cNvSpPr/>
              <p:nvPr>
                <p:custDataLst>
                  <p:tags r:id="rId94"/>
                </p:custDataLst>
              </p:nvPr>
            </p:nvSpPr>
            <p:spPr bwMode="auto">
              <a:xfrm>
                <a:off x="1431925" y="2727325"/>
                <a:ext cx="185738" cy="90488"/>
              </a:xfrm>
              <a:custGeom>
                <a:avLst/>
                <a:gdLst>
                  <a:gd name="T0" fmla="*/ 31 w 31"/>
                  <a:gd name="T1" fmla="*/ 15 h 15"/>
                  <a:gd name="T2" fmla="*/ 15 w 31"/>
                  <a:gd name="T3" fmla="*/ 0 h 15"/>
                  <a:gd name="T4" fmla="*/ 0 w 31"/>
                  <a:gd name="T5" fmla="*/ 0 h 15"/>
                  <a:gd name="T6" fmla="*/ 0 w 31"/>
                  <a:gd name="T7" fmla="*/ 15 h 15"/>
                  <a:gd name="T8" fmla="*/ 31 w 31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5">
                    <a:moveTo>
                      <a:pt x="31" y="15"/>
                    </a:moveTo>
                    <a:cubicBezTo>
                      <a:pt x="31" y="7"/>
                      <a:pt x="24" y="0"/>
                      <a:pt x="1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2" y="15"/>
                      <a:pt x="19" y="15"/>
                      <a:pt x="31" y="15"/>
                    </a:cubicBezTo>
                    <a:close/>
                  </a:path>
                </a:pathLst>
              </a:custGeom>
              <a:solidFill>
                <a:srgbClr val="2728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8" name="Rectangle 49"/>
              <p:cNvSpPr>
                <a:spLocks noChangeArrowheads="1"/>
              </p:cNvSpPr>
              <p:nvPr>
                <p:custDataLst>
                  <p:tags r:id="rId95"/>
                </p:custDataLst>
              </p:nvPr>
            </p:nvSpPr>
            <p:spPr bwMode="auto">
              <a:xfrm>
                <a:off x="1431925" y="2163763"/>
                <a:ext cx="90488" cy="563563"/>
              </a:xfrm>
              <a:prstGeom prst="rect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8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299" name="Freeform 85"/>
              <p:cNvSpPr/>
              <p:nvPr>
                <p:custDataLst>
                  <p:tags r:id="rId96"/>
                </p:custDataLst>
              </p:nvPr>
            </p:nvSpPr>
            <p:spPr bwMode="auto">
              <a:xfrm>
                <a:off x="1414463" y="528638"/>
                <a:ext cx="766763" cy="515938"/>
              </a:xfrm>
              <a:custGeom>
                <a:avLst/>
                <a:gdLst>
                  <a:gd name="T0" fmla="*/ 117 w 128"/>
                  <a:gd name="T1" fmla="*/ 55 h 86"/>
                  <a:gd name="T2" fmla="*/ 3 w 128"/>
                  <a:gd name="T3" fmla="*/ 86 h 86"/>
                  <a:gd name="T4" fmla="*/ 107 w 128"/>
                  <a:gd name="T5" fmla="*/ 3 h 86"/>
                  <a:gd name="T6" fmla="*/ 117 w 128"/>
                  <a:gd name="T7" fmla="*/ 5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8" h="86">
                    <a:moveTo>
                      <a:pt x="117" y="55"/>
                    </a:moveTo>
                    <a:cubicBezTo>
                      <a:pt x="102" y="76"/>
                      <a:pt x="31" y="56"/>
                      <a:pt x="3" y="86"/>
                    </a:cubicBezTo>
                    <a:cubicBezTo>
                      <a:pt x="0" y="0"/>
                      <a:pt x="93" y="23"/>
                      <a:pt x="107" y="3"/>
                    </a:cubicBezTo>
                    <a:cubicBezTo>
                      <a:pt x="128" y="21"/>
                      <a:pt x="125" y="43"/>
                      <a:pt x="117" y="55"/>
                    </a:cubicBezTo>
                    <a:close/>
                  </a:path>
                </a:pathLst>
              </a:custGeom>
              <a:solidFill>
                <a:srgbClr val="FEC9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675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0" name="Freeform 86"/>
              <p:cNvSpPr/>
              <p:nvPr>
                <p:custDataLst>
                  <p:tags r:id="rId97"/>
                </p:custDataLst>
              </p:nvPr>
            </p:nvSpPr>
            <p:spPr bwMode="auto">
              <a:xfrm>
                <a:off x="1431925" y="546100"/>
                <a:ext cx="749300" cy="498475"/>
              </a:xfrm>
              <a:custGeom>
                <a:avLst/>
                <a:gdLst>
                  <a:gd name="T0" fmla="*/ 114 w 125"/>
                  <a:gd name="T1" fmla="*/ 52 h 83"/>
                  <a:gd name="T2" fmla="*/ 0 w 125"/>
                  <a:gd name="T3" fmla="*/ 83 h 83"/>
                  <a:gd name="T4" fmla="*/ 104 w 125"/>
                  <a:gd name="T5" fmla="*/ 0 h 83"/>
                  <a:gd name="T6" fmla="*/ 114 w 125"/>
                  <a:gd name="T7" fmla="*/ 52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5" h="83">
                    <a:moveTo>
                      <a:pt x="114" y="52"/>
                    </a:moveTo>
                    <a:cubicBezTo>
                      <a:pt x="99" y="73"/>
                      <a:pt x="28" y="53"/>
                      <a:pt x="0" y="83"/>
                    </a:cubicBezTo>
                    <a:cubicBezTo>
                      <a:pt x="20" y="15"/>
                      <a:pt x="121" y="73"/>
                      <a:pt x="104" y="0"/>
                    </a:cubicBezTo>
                    <a:cubicBezTo>
                      <a:pt x="125" y="18"/>
                      <a:pt x="122" y="40"/>
                      <a:pt x="114" y="52"/>
                    </a:cubicBezTo>
                    <a:close/>
                  </a:path>
                </a:pathLst>
              </a:custGeom>
              <a:solidFill>
                <a:srgbClr val="FEBC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60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1" name="Freeform 87"/>
              <p:cNvSpPr/>
              <p:nvPr>
                <p:custDataLst>
                  <p:tags r:id="rId98"/>
                </p:custDataLst>
              </p:nvPr>
            </p:nvSpPr>
            <p:spPr bwMode="auto">
              <a:xfrm>
                <a:off x="2552700" y="995363"/>
                <a:ext cx="96838" cy="144463"/>
              </a:xfrm>
              <a:custGeom>
                <a:avLst/>
                <a:gdLst>
                  <a:gd name="T0" fmla="*/ 16 w 16"/>
                  <a:gd name="T1" fmla="*/ 24 h 24"/>
                  <a:gd name="T2" fmla="*/ 0 w 16"/>
                  <a:gd name="T3" fmla="*/ 24 h 24"/>
                  <a:gd name="T4" fmla="*/ 0 w 16"/>
                  <a:gd name="T5" fmla="*/ 8 h 24"/>
                  <a:gd name="T6" fmla="*/ 8 w 16"/>
                  <a:gd name="T7" fmla="*/ 0 h 24"/>
                  <a:gd name="T8" fmla="*/ 16 w 16"/>
                  <a:gd name="T9" fmla="*/ 8 h 24"/>
                  <a:gd name="T10" fmla="*/ 16 w 16"/>
                  <a:gd name="T11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4">
                    <a:moveTo>
                      <a:pt x="16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8"/>
                    </a:cubicBezTo>
                    <a:cubicBezTo>
                      <a:pt x="16" y="13"/>
                      <a:pt x="16" y="19"/>
                      <a:pt x="16" y="24"/>
                    </a:cubicBez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2" name="Freeform 88"/>
              <p:cNvSpPr/>
              <p:nvPr>
                <p:custDataLst>
                  <p:tags r:id="rId99"/>
                </p:custDataLst>
              </p:nvPr>
            </p:nvSpPr>
            <p:spPr bwMode="auto">
              <a:xfrm>
                <a:off x="909638" y="1416050"/>
                <a:ext cx="522288" cy="520700"/>
              </a:xfrm>
              <a:custGeom>
                <a:avLst/>
                <a:gdLst>
                  <a:gd name="T0" fmla="*/ 87 w 87"/>
                  <a:gd name="T1" fmla="*/ 0 h 87"/>
                  <a:gd name="T2" fmla="*/ 0 w 87"/>
                  <a:gd name="T3" fmla="*/ 87 h 87"/>
                  <a:gd name="T4" fmla="*/ 16 w 87"/>
                  <a:gd name="T5" fmla="*/ 87 h 87"/>
                  <a:gd name="T6" fmla="*/ 87 w 87"/>
                  <a:gd name="T7" fmla="*/ 16 h 87"/>
                  <a:gd name="T8" fmla="*/ 87 w 87"/>
                  <a:gd name="T9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87">
                    <a:moveTo>
                      <a:pt x="87" y="0"/>
                    </a:moveTo>
                    <a:cubicBezTo>
                      <a:pt x="39" y="0"/>
                      <a:pt x="0" y="39"/>
                      <a:pt x="0" y="87"/>
                    </a:cubicBezTo>
                    <a:cubicBezTo>
                      <a:pt x="16" y="87"/>
                      <a:pt x="16" y="87"/>
                      <a:pt x="16" y="87"/>
                    </a:cubicBezTo>
                    <a:cubicBezTo>
                      <a:pt x="16" y="47"/>
                      <a:pt x="48" y="16"/>
                      <a:pt x="87" y="16"/>
                    </a:cubicBez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675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3" name="Freeform 89"/>
              <p:cNvSpPr/>
              <p:nvPr>
                <p:custDataLst>
                  <p:tags r:id="rId100"/>
                </p:custDataLst>
              </p:nvPr>
            </p:nvSpPr>
            <p:spPr bwMode="auto">
              <a:xfrm>
                <a:off x="909638" y="1936750"/>
                <a:ext cx="96838" cy="138113"/>
              </a:xfrm>
              <a:custGeom>
                <a:avLst/>
                <a:gdLst>
                  <a:gd name="T0" fmla="*/ 16 w 16"/>
                  <a:gd name="T1" fmla="*/ 23 h 23"/>
                  <a:gd name="T2" fmla="*/ 0 w 16"/>
                  <a:gd name="T3" fmla="*/ 7 h 23"/>
                  <a:gd name="T4" fmla="*/ 0 w 16"/>
                  <a:gd name="T5" fmla="*/ 0 h 23"/>
                  <a:gd name="T6" fmla="*/ 16 w 16"/>
                  <a:gd name="T7" fmla="*/ 0 h 23"/>
                  <a:gd name="T8" fmla="*/ 16 w 16"/>
                  <a:gd name="T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3">
                    <a:moveTo>
                      <a:pt x="16" y="23"/>
                    </a:moveTo>
                    <a:cubicBezTo>
                      <a:pt x="7" y="23"/>
                      <a:pt x="0" y="16"/>
                      <a:pt x="0" y="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" y="0"/>
                      <a:pt x="16" y="0"/>
                      <a:pt x="16" y="0"/>
                    </a:cubicBezTo>
                    <a:lnTo>
                      <a:pt x="16" y="23"/>
                    </a:ln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4" name="Freeform 90"/>
              <p:cNvSpPr/>
              <p:nvPr>
                <p:custDataLst>
                  <p:tags r:id="rId101"/>
                </p:custDataLst>
              </p:nvPr>
            </p:nvSpPr>
            <p:spPr bwMode="auto">
              <a:xfrm>
                <a:off x="1941513" y="960438"/>
                <a:ext cx="420688" cy="88900"/>
              </a:xfrm>
              <a:custGeom>
                <a:avLst/>
                <a:gdLst>
                  <a:gd name="T0" fmla="*/ 7 w 70"/>
                  <a:gd name="T1" fmla="*/ 0 h 15"/>
                  <a:gd name="T2" fmla="*/ 70 w 70"/>
                  <a:gd name="T3" fmla="*/ 0 h 15"/>
                  <a:gd name="T4" fmla="*/ 70 w 70"/>
                  <a:gd name="T5" fmla="*/ 15 h 15"/>
                  <a:gd name="T6" fmla="*/ 7 w 70"/>
                  <a:gd name="T7" fmla="*/ 15 h 15"/>
                  <a:gd name="T8" fmla="*/ 0 w 70"/>
                  <a:gd name="T9" fmla="*/ 8 h 15"/>
                  <a:gd name="T10" fmla="*/ 7 w 70"/>
                  <a:gd name="T11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" h="15">
                    <a:moveTo>
                      <a:pt x="7" y="0"/>
                    </a:moveTo>
                    <a:cubicBezTo>
                      <a:pt x="70" y="0"/>
                      <a:pt x="70" y="0"/>
                      <a:pt x="70" y="0"/>
                    </a:cubicBezTo>
                    <a:cubicBezTo>
                      <a:pt x="70" y="15"/>
                      <a:pt x="70" y="15"/>
                      <a:pt x="70" y="15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3" y="15"/>
                      <a:pt x="0" y="12"/>
                      <a:pt x="0" y="8"/>
                    </a:cubicBezTo>
                    <a:cubicBezTo>
                      <a:pt x="0" y="4"/>
                      <a:pt x="3" y="0"/>
                      <a:pt x="7" y="0"/>
                    </a:cubicBezTo>
                    <a:close/>
                  </a:path>
                </a:pathLst>
              </a:custGeom>
              <a:solidFill>
                <a:srgbClr val="F066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5" name="Freeform 91"/>
              <p:cNvSpPr/>
              <p:nvPr>
                <p:custDataLst>
                  <p:tags r:id="rId102"/>
                </p:custDataLst>
              </p:nvPr>
            </p:nvSpPr>
            <p:spPr bwMode="auto">
              <a:xfrm>
                <a:off x="1941513" y="1008063"/>
                <a:ext cx="420688" cy="41275"/>
              </a:xfrm>
              <a:custGeom>
                <a:avLst/>
                <a:gdLst>
                  <a:gd name="T0" fmla="*/ 70 w 70"/>
                  <a:gd name="T1" fmla="*/ 0 h 7"/>
                  <a:gd name="T2" fmla="*/ 70 w 70"/>
                  <a:gd name="T3" fmla="*/ 7 h 7"/>
                  <a:gd name="T4" fmla="*/ 7 w 70"/>
                  <a:gd name="T5" fmla="*/ 7 h 7"/>
                  <a:gd name="T6" fmla="*/ 0 w 70"/>
                  <a:gd name="T7" fmla="*/ 0 h 7"/>
                  <a:gd name="T8" fmla="*/ 70 w 70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" h="7">
                    <a:moveTo>
                      <a:pt x="70" y="0"/>
                    </a:moveTo>
                    <a:cubicBezTo>
                      <a:pt x="70" y="7"/>
                      <a:pt x="70" y="7"/>
                      <a:pt x="70" y="7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3" y="7"/>
                      <a:pt x="0" y="4"/>
                      <a:pt x="0" y="0"/>
                    </a:cubicBez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E14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6" name="Rectangle 92"/>
              <p:cNvSpPr>
                <a:spLocks noChangeArrowheads="1"/>
              </p:cNvSpPr>
              <p:nvPr>
                <p:custDataLst>
                  <p:tags r:id="rId103"/>
                </p:custDataLst>
              </p:nvPr>
            </p:nvSpPr>
            <p:spPr bwMode="auto">
              <a:xfrm>
                <a:off x="2362200" y="917575"/>
                <a:ext cx="676275" cy="174625"/>
              </a:xfrm>
              <a:prstGeom prst="rect">
                <a:avLst/>
              </a:prstGeom>
              <a:solidFill>
                <a:srgbClr val="F066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7" name="Rectangle 93"/>
              <p:cNvSpPr>
                <a:spLocks noChangeArrowheads="1"/>
              </p:cNvSpPr>
              <p:nvPr>
                <p:custDataLst>
                  <p:tags r:id="rId104"/>
                </p:custDataLst>
              </p:nvPr>
            </p:nvSpPr>
            <p:spPr bwMode="auto">
              <a:xfrm>
                <a:off x="2362200" y="1008063"/>
                <a:ext cx="676275" cy="84138"/>
              </a:xfrm>
              <a:prstGeom prst="rect">
                <a:avLst/>
              </a:prstGeom>
              <a:solidFill>
                <a:srgbClr val="E14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8" name="Rectangle 94"/>
              <p:cNvSpPr>
                <a:spLocks noChangeArrowheads="1"/>
              </p:cNvSpPr>
              <p:nvPr>
                <p:custDataLst>
                  <p:tags r:id="rId105"/>
                </p:custDataLst>
              </p:nvPr>
            </p:nvSpPr>
            <p:spPr bwMode="auto">
              <a:xfrm>
                <a:off x="3038475" y="731838"/>
                <a:ext cx="414338" cy="546100"/>
              </a:xfrm>
              <a:prstGeom prst="rect">
                <a:avLst/>
              </a:prstGeom>
              <a:solidFill>
                <a:srgbClr val="F066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7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09" name="Rectangle 95"/>
              <p:cNvSpPr>
                <a:spLocks noChangeArrowheads="1"/>
              </p:cNvSpPr>
              <p:nvPr>
                <p:custDataLst>
                  <p:tags r:id="rId106"/>
                </p:custDataLst>
              </p:nvPr>
            </p:nvSpPr>
            <p:spPr bwMode="auto">
              <a:xfrm>
                <a:off x="3038475" y="1008063"/>
                <a:ext cx="414338" cy="269875"/>
              </a:xfrm>
              <a:prstGeom prst="rect">
                <a:avLst/>
              </a:prstGeom>
              <a:solidFill>
                <a:srgbClr val="E14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0" name="Oval 96"/>
              <p:cNvSpPr>
                <a:spLocks noChangeArrowheads="1"/>
              </p:cNvSpPr>
              <p:nvPr>
                <p:custDataLst>
                  <p:tags r:id="rId107"/>
                </p:custDataLst>
              </p:nvPr>
            </p:nvSpPr>
            <p:spPr bwMode="auto">
              <a:xfrm>
                <a:off x="3176588" y="731838"/>
                <a:ext cx="546100" cy="546100"/>
              </a:xfrm>
              <a:prstGeom prst="ellipse">
                <a:avLst/>
              </a:prstGeom>
              <a:solidFill>
                <a:srgbClr val="D338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375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1" name="Oval 97"/>
              <p:cNvSpPr>
                <a:spLocks noChangeArrowheads="1"/>
              </p:cNvSpPr>
              <p:nvPr>
                <p:custDataLst>
                  <p:tags r:id="rId108"/>
                </p:custDataLst>
              </p:nvPr>
            </p:nvSpPr>
            <p:spPr bwMode="auto">
              <a:xfrm>
                <a:off x="3230563" y="785813"/>
                <a:ext cx="444500" cy="444500"/>
              </a:xfrm>
              <a:prstGeom prst="ellipse">
                <a:avLst/>
              </a:prstGeom>
              <a:solidFill>
                <a:srgbClr val="CF9C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325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2" name="Freeform 98"/>
              <p:cNvSpPr/>
              <p:nvPr>
                <p:custDataLst>
                  <p:tags r:id="rId109"/>
                </p:custDataLst>
              </p:nvPr>
            </p:nvSpPr>
            <p:spPr bwMode="auto">
              <a:xfrm>
                <a:off x="3230563" y="1008063"/>
                <a:ext cx="444500" cy="222250"/>
              </a:xfrm>
              <a:custGeom>
                <a:avLst/>
                <a:gdLst>
                  <a:gd name="T0" fmla="*/ 74 w 74"/>
                  <a:gd name="T1" fmla="*/ 0 h 37"/>
                  <a:gd name="T2" fmla="*/ 37 w 74"/>
                  <a:gd name="T3" fmla="*/ 37 h 37"/>
                  <a:gd name="T4" fmla="*/ 0 w 74"/>
                  <a:gd name="T5" fmla="*/ 0 h 37"/>
                  <a:gd name="T6" fmla="*/ 74 w 74"/>
                  <a:gd name="T7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7">
                    <a:moveTo>
                      <a:pt x="74" y="0"/>
                    </a:moveTo>
                    <a:cubicBezTo>
                      <a:pt x="74" y="20"/>
                      <a:pt x="57" y="37"/>
                      <a:pt x="37" y="37"/>
                    </a:cubicBezTo>
                    <a:cubicBezTo>
                      <a:pt x="16" y="37"/>
                      <a:pt x="0" y="20"/>
                      <a:pt x="0" y="0"/>
                    </a:cubicBez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D5A9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3" name="Freeform 99"/>
              <p:cNvSpPr/>
              <p:nvPr>
                <p:custDataLst>
                  <p:tags r:id="rId110"/>
                </p:custDataLst>
              </p:nvPr>
            </p:nvSpPr>
            <p:spPr bwMode="auto">
              <a:xfrm>
                <a:off x="2552700" y="1038225"/>
                <a:ext cx="49213" cy="88900"/>
              </a:xfrm>
              <a:custGeom>
                <a:avLst/>
                <a:gdLst>
                  <a:gd name="T0" fmla="*/ 8 w 8"/>
                  <a:gd name="T1" fmla="*/ 15 h 15"/>
                  <a:gd name="T2" fmla="*/ 0 w 8"/>
                  <a:gd name="T3" fmla="*/ 15 h 15"/>
                  <a:gd name="T4" fmla="*/ 0 w 8"/>
                  <a:gd name="T5" fmla="*/ 4 h 15"/>
                  <a:gd name="T6" fmla="*/ 4 w 8"/>
                  <a:gd name="T7" fmla="*/ 0 h 15"/>
                  <a:gd name="T8" fmla="*/ 8 w 8"/>
                  <a:gd name="T9" fmla="*/ 4 h 15"/>
                  <a:gd name="T10" fmla="*/ 8 w 8"/>
                  <a:gd name="T11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15">
                    <a:moveTo>
                      <a:pt x="8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6" y="0"/>
                      <a:pt x="8" y="1"/>
                      <a:pt x="8" y="4"/>
                    </a:cubicBezTo>
                    <a:cubicBezTo>
                      <a:pt x="8" y="6"/>
                      <a:pt x="8" y="13"/>
                      <a:pt x="8" y="15"/>
                    </a:cubicBez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4" name="Freeform 100"/>
              <p:cNvSpPr/>
              <p:nvPr>
                <p:custDataLst>
                  <p:tags r:id="rId111"/>
                </p:custDataLst>
              </p:nvPr>
            </p:nvSpPr>
            <p:spPr bwMode="auto">
              <a:xfrm>
                <a:off x="2181225" y="1511300"/>
                <a:ext cx="468313" cy="233363"/>
              </a:xfrm>
              <a:custGeom>
                <a:avLst/>
                <a:gdLst>
                  <a:gd name="T0" fmla="*/ 0 w 78"/>
                  <a:gd name="T1" fmla="*/ 0 h 39"/>
                  <a:gd name="T2" fmla="*/ 39 w 78"/>
                  <a:gd name="T3" fmla="*/ 39 h 39"/>
                  <a:gd name="T4" fmla="*/ 78 w 78"/>
                  <a:gd name="T5" fmla="*/ 0 h 39"/>
                  <a:gd name="T6" fmla="*/ 62 w 78"/>
                  <a:gd name="T7" fmla="*/ 0 h 39"/>
                  <a:gd name="T8" fmla="*/ 39 w 78"/>
                  <a:gd name="T9" fmla="*/ 23 h 39"/>
                  <a:gd name="T10" fmla="*/ 15 w 78"/>
                  <a:gd name="T11" fmla="*/ 0 h 39"/>
                  <a:gd name="T12" fmla="*/ 0 w 78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8" h="39">
                    <a:moveTo>
                      <a:pt x="0" y="0"/>
                    </a:moveTo>
                    <a:cubicBezTo>
                      <a:pt x="0" y="21"/>
                      <a:pt x="17" y="39"/>
                      <a:pt x="39" y="39"/>
                    </a:cubicBezTo>
                    <a:cubicBezTo>
                      <a:pt x="60" y="39"/>
                      <a:pt x="78" y="21"/>
                      <a:pt x="78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62" y="13"/>
                      <a:pt x="52" y="23"/>
                      <a:pt x="39" y="23"/>
                    </a:cubicBezTo>
                    <a:cubicBezTo>
                      <a:pt x="26" y="23"/>
                      <a:pt x="15" y="13"/>
                      <a:pt x="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5" name="Freeform 101"/>
              <p:cNvSpPr/>
              <p:nvPr>
                <p:custDataLst>
                  <p:tags r:id="rId112"/>
                </p:custDataLst>
              </p:nvPr>
            </p:nvSpPr>
            <p:spPr bwMode="auto">
              <a:xfrm>
                <a:off x="2181225" y="1416050"/>
                <a:ext cx="90488" cy="95250"/>
              </a:xfrm>
              <a:custGeom>
                <a:avLst/>
                <a:gdLst>
                  <a:gd name="T0" fmla="*/ 0 w 15"/>
                  <a:gd name="T1" fmla="*/ 16 h 16"/>
                  <a:gd name="T2" fmla="*/ 0 w 15"/>
                  <a:gd name="T3" fmla="*/ 0 h 16"/>
                  <a:gd name="T4" fmla="*/ 15 w 15"/>
                  <a:gd name="T5" fmla="*/ 16 h 16"/>
                  <a:gd name="T6" fmla="*/ 0 w 15"/>
                  <a:gd name="T7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6">
                    <a:moveTo>
                      <a:pt x="0" y="16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8" y="0"/>
                      <a:pt x="15" y="7"/>
                      <a:pt x="15" y="1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6" name="Rectangle 102"/>
              <p:cNvSpPr>
                <a:spLocks noChangeArrowheads="1"/>
              </p:cNvSpPr>
              <p:nvPr>
                <p:custDataLst>
                  <p:tags r:id="rId113"/>
                </p:custDataLst>
              </p:nvPr>
            </p:nvSpPr>
            <p:spPr bwMode="auto">
              <a:xfrm>
                <a:off x="2552700" y="1139825"/>
                <a:ext cx="96838" cy="371475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475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7" name="Oval 103"/>
              <p:cNvSpPr>
                <a:spLocks noChangeArrowheads="1"/>
              </p:cNvSpPr>
              <p:nvPr>
                <p:custDataLst>
                  <p:tags r:id="rId114"/>
                </p:custDataLst>
              </p:nvPr>
            </p:nvSpPr>
            <p:spPr bwMode="auto">
              <a:xfrm>
                <a:off x="3267075" y="822325"/>
                <a:ext cx="371475" cy="365125"/>
              </a:xfrm>
              <a:prstGeom prst="ellipse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8" name="Oval 104"/>
              <p:cNvSpPr>
                <a:spLocks noChangeArrowheads="1"/>
              </p:cNvSpPr>
              <p:nvPr>
                <p:custDataLst>
                  <p:tags r:id="rId115"/>
                </p:custDataLst>
              </p:nvPr>
            </p:nvSpPr>
            <p:spPr bwMode="auto">
              <a:xfrm>
                <a:off x="3327400" y="882650"/>
                <a:ext cx="246063" cy="244475"/>
              </a:xfrm>
              <a:prstGeom prst="ellipse">
                <a:avLst/>
              </a:prstGeom>
              <a:solidFill>
                <a:srgbClr val="3F43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19" name="Oval 105"/>
              <p:cNvSpPr>
                <a:spLocks noChangeArrowheads="1"/>
              </p:cNvSpPr>
              <p:nvPr>
                <p:custDataLst>
                  <p:tags r:id="rId116"/>
                </p:custDataLst>
              </p:nvPr>
            </p:nvSpPr>
            <p:spPr bwMode="auto">
              <a:xfrm>
                <a:off x="3284538" y="835025"/>
                <a:ext cx="150813" cy="15557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  <p:sp>
            <p:nvSpPr>
              <p:cNvPr id="320" name="Freeform 106"/>
              <p:cNvSpPr/>
              <p:nvPr>
                <p:custDataLst>
                  <p:tags r:id="rId117"/>
                </p:custDataLst>
              </p:nvPr>
            </p:nvSpPr>
            <p:spPr bwMode="auto">
              <a:xfrm>
                <a:off x="1695450" y="960438"/>
                <a:ext cx="84138" cy="47625"/>
              </a:xfrm>
              <a:custGeom>
                <a:avLst/>
                <a:gdLst>
                  <a:gd name="T0" fmla="*/ 7 w 14"/>
                  <a:gd name="T1" fmla="*/ 0 h 8"/>
                  <a:gd name="T2" fmla="*/ 14 w 14"/>
                  <a:gd name="T3" fmla="*/ 8 h 8"/>
                  <a:gd name="T4" fmla="*/ 14 w 14"/>
                  <a:gd name="T5" fmla="*/ 8 h 8"/>
                  <a:gd name="T6" fmla="*/ 0 w 14"/>
                  <a:gd name="T7" fmla="*/ 8 h 8"/>
                  <a:gd name="T8" fmla="*/ 0 w 14"/>
                  <a:gd name="T9" fmla="*/ 8 h 8"/>
                  <a:gd name="T10" fmla="*/ 7 w 14"/>
                  <a:gd name="T1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8">
                    <a:moveTo>
                      <a:pt x="7" y="0"/>
                    </a:moveTo>
                    <a:cubicBezTo>
                      <a:pt x="11" y="0"/>
                      <a:pt x="14" y="4"/>
                      <a:pt x="14" y="8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7" y="0"/>
                    </a:cubicBezTo>
                    <a:close/>
                  </a:path>
                </a:pathLst>
              </a:custGeom>
              <a:solidFill>
                <a:srgbClr val="E2C4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normAutofit fontScale="25000" lnSpcReduction="20000"/>
              </a:bodyPr>
              <a:p>
                <a:endParaRPr lang="zh-CN" altLang="en-US" sz="3200">
                  <a:latin typeface="Arial" pitchFamily="34" charset="0"/>
                  <a:ea typeface="黑体" pitchFamily="49" charset="-122"/>
                  <a:sym typeface="Arial" pitchFamily="34" charset="0"/>
                </a:endParaRPr>
              </a:p>
            </p:txBody>
          </p:sp>
        </p:grpSp>
      </p:grpSp>
      <p:sp>
        <p:nvSpPr>
          <p:cNvPr id="322" name="内容占位符 321"/>
          <p:cNvSpPr>
            <a:spLocks noGrp="1"/>
          </p:cNvSpPr>
          <p:nvPr>
            <p:ph idx="1"/>
            <p:custDataLst>
              <p:tags r:id="rId118"/>
            </p:custDataLst>
          </p:nvPr>
        </p:nvSpPr>
        <p:spPr>
          <a:xfrm>
            <a:off x="7087235" y="2571750"/>
            <a:ext cx="5157470" cy="1811655"/>
          </a:xfrm>
        </p:spPr>
        <p:txBody>
          <a:bodyPr>
            <a:normAutofit/>
          </a:bodyPr>
          <a:p>
            <a:pPr marL="0" indent="0">
              <a:buNone/>
            </a:pPr>
            <a:endParaRPr lang="zh-CN" altLang="en-US" sz="3200" dirty="0">
              <a:latin typeface="+mj-lt"/>
            </a:endParaRPr>
          </a:p>
          <a:p>
            <a:pPr marL="0" indent="0">
              <a:buNone/>
            </a:pPr>
            <a:r>
              <a:rPr lang="en-US" altLang="zh-CN" sz="3600" dirty="0">
                <a:latin typeface="+mj-lt"/>
              </a:rPr>
              <a:t>S</a:t>
            </a:r>
            <a:r>
              <a:rPr lang="zh-CN" altLang="en-US" sz="3600" dirty="0">
                <a:latin typeface="+mj-lt"/>
              </a:rPr>
              <a:t>earch </a:t>
            </a:r>
            <a:r>
              <a:rPr lang="en-US" altLang="zh-CN" sz="3600" dirty="0">
                <a:latin typeface="+mj-lt"/>
              </a:rPr>
              <a:t>O</a:t>
            </a:r>
            <a:r>
              <a:rPr lang="zh-CN" altLang="en-US" sz="3600" dirty="0">
                <a:latin typeface="+mj-lt"/>
              </a:rPr>
              <a:t>perators</a:t>
            </a:r>
            <a:endParaRPr lang="zh-CN" altLang="en-US" sz="3600" dirty="0">
              <a:latin typeface="+mj-lt"/>
            </a:endParaRPr>
          </a:p>
        </p:txBody>
      </p:sp>
    </p:spTree>
    <p:custDataLst>
      <p:tags r:id="rId11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2"/>
          <p:cNvSpPr>
            <a:spLocks noGrp="1"/>
          </p:cNvSpPr>
          <p:nvPr/>
        </p:nvSpPr>
        <p:spPr>
          <a:xfrm>
            <a:off x="2279650" y="42576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Use search operators in query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内容占位符 1"/>
          <p:cNvSpPr>
            <a:spLocks noGrp="1"/>
          </p:cNvSpPr>
          <p:nvPr/>
        </p:nvSpPr>
        <p:spPr>
          <a:xfrm>
            <a:off x="2172970" y="1910588"/>
            <a:ext cx="8229600" cy="4525963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marL="365760" indent="-255905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665" indent="-228600" algn="l" rtl="0" eaLnBrk="1" latinLnBrk="0" hangingPunct="1">
              <a:spcBef>
                <a:spcPts val="325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79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855" indent="0">
              <a:buNone/>
            </a:pPr>
            <a:r>
              <a:rPr lang="en-US" altLang="zh-CN" dirty="0" smtClean="0"/>
              <a:t>Enter terms connected with </a:t>
            </a:r>
            <a:r>
              <a:rPr lang="en-US" altLang="zh-CN" dirty="0" smtClean="0">
                <a:solidFill>
                  <a:srgbClr val="FF0000"/>
                </a:solidFill>
              </a:rPr>
              <a:t>search operators </a:t>
            </a:r>
            <a:r>
              <a:rPr lang="en-US" altLang="zh-CN" dirty="0" smtClean="0"/>
              <a:t>(AND, OR, NOT).  </a:t>
            </a:r>
            <a:r>
              <a:rPr lang="en-US" altLang="zh-CN" sz="2800" b="1" i="1" u="sng" dirty="0" smtClean="0">
                <a:solidFill>
                  <a:srgbClr val="7030A0"/>
                </a:solidFill>
              </a:rPr>
              <a:t>Principle 1</a:t>
            </a:r>
            <a:endParaRPr lang="en-US" altLang="zh-CN" b="1" i="1" u="sng" dirty="0" smtClean="0">
              <a:solidFill>
                <a:srgbClr val="7030A0"/>
              </a:solidFill>
            </a:endParaRPr>
          </a:p>
          <a:p>
            <a:pPr marL="109855" indent="0">
              <a:buNone/>
            </a:pPr>
            <a:r>
              <a:rPr lang="en-US" altLang="zh-CN" dirty="0" smtClean="0"/>
              <a:t>To look for an </a:t>
            </a:r>
            <a:r>
              <a:rPr lang="en-US" altLang="zh-CN" dirty="0" smtClean="0">
                <a:solidFill>
                  <a:srgbClr val="FF0000"/>
                </a:solidFill>
              </a:rPr>
              <a:t>exact phrase</a:t>
            </a:r>
            <a:r>
              <a:rPr lang="en-US" altLang="zh-CN" dirty="0" smtClean="0"/>
              <a:t>, use </a:t>
            </a:r>
            <a:r>
              <a:rPr lang="en-US" altLang="zh-CN" dirty="0" smtClean="0">
                <a:solidFill>
                  <a:srgbClr val="FF0000"/>
                </a:solidFill>
              </a:rPr>
              <a:t>quotation marks</a:t>
            </a:r>
            <a:r>
              <a:rPr lang="en-US" altLang="zh-CN" dirty="0" smtClean="0"/>
              <a:t>. Example: "global warming"  </a:t>
            </a:r>
            <a:r>
              <a:rPr lang="en-US" altLang="zh-CN" sz="2800" b="1" i="1" u="sng" dirty="0" err="1" smtClean="0">
                <a:solidFill>
                  <a:srgbClr val="7030A0"/>
                </a:solidFill>
              </a:rPr>
              <a:t>Principle2</a:t>
            </a:r>
            <a:endParaRPr lang="en-US" altLang="zh-CN" b="1" i="1" u="sng" dirty="0" smtClean="0">
              <a:solidFill>
                <a:srgbClr val="7030A0"/>
              </a:solidFill>
            </a:endParaRPr>
          </a:p>
          <a:p>
            <a:pPr marL="109855" indent="0">
              <a:buNone/>
            </a:pPr>
            <a:r>
              <a:rPr lang="en-US" altLang="zh-CN" dirty="0" smtClean="0"/>
              <a:t>Enter complete words and phrases or partial words and phrases using </a:t>
            </a:r>
            <a:r>
              <a:rPr lang="en-US" altLang="zh-CN" dirty="0" smtClean="0">
                <a:solidFill>
                  <a:srgbClr val="FF0000"/>
                </a:solidFill>
              </a:rPr>
              <a:t>wildcards</a:t>
            </a:r>
            <a:r>
              <a:rPr lang="en-US" altLang="zh-CN" dirty="0" smtClean="0"/>
              <a:t> (* ?)</a:t>
            </a:r>
            <a:r>
              <a:rPr lang="en-US" altLang="zh-CN" dirty="0" smtClean="0">
                <a:solidFill>
                  <a:srgbClr val="FF0000"/>
                </a:solidFill>
              </a:rPr>
              <a:t> to Truncate</a:t>
            </a:r>
            <a:r>
              <a:rPr lang="en-US" altLang="zh-CN" dirty="0" smtClean="0"/>
              <a:t>  </a:t>
            </a:r>
            <a:r>
              <a:rPr lang="en-US" altLang="zh-CN" sz="2800" b="1" i="1" u="sng" dirty="0" err="1" smtClean="0">
                <a:solidFill>
                  <a:srgbClr val="7030A0"/>
                </a:solidFill>
              </a:rPr>
              <a:t>Principle3</a:t>
            </a:r>
            <a:endParaRPr lang="en-US" altLang="zh-CN" b="1" i="1" u="sng" dirty="0" smtClean="0">
              <a:solidFill>
                <a:srgbClr val="7030A0"/>
              </a:solidFill>
            </a:endParaRPr>
          </a:p>
          <a:p>
            <a:endParaRPr lang="zh-CN" altLang="en-US" dirty="0" smtClean="0"/>
          </a:p>
          <a:p>
            <a:pPr marL="109855" indent="0">
              <a:buNone/>
            </a:pPr>
            <a:endParaRPr lang="zh-CN" altLang="en-US" dirty="0"/>
          </a:p>
        </p:txBody>
      </p:sp>
      <p:sp>
        <p:nvSpPr>
          <p:cNvPr id="6" name="心形 5"/>
          <p:cNvSpPr/>
          <p:nvPr/>
        </p:nvSpPr>
        <p:spPr>
          <a:xfrm>
            <a:off x="1911350" y="2037715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" name="心形 6"/>
          <p:cNvSpPr/>
          <p:nvPr/>
        </p:nvSpPr>
        <p:spPr>
          <a:xfrm>
            <a:off x="1913890" y="2953385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8" name="心形 7"/>
          <p:cNvSpPr/>
          <p:nvPr/>
        </p:nvSpPr>
        <p:spPr>
          <a:xfrm>
            <a:off x="1899920" y="382524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2"/>
          <p:cNvSpPr>
            <a:spLocks noGrp="1"/>
          </p:cNvSpPr>
          <p:nvPr/>
        </p:nvSpPr>
        <p:spPr>
          <a:xfrm>
            <a:off x="2517775" y="26257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Search operators in query 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/>
        </p:nvSpPr>
        <p:spPr>
          <a:xfrm>
            <a:off x="457200" y="1481455"/>
            <a:ext cx="10525760" cy="45262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5905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665" indent="-228600" algn="l" rtl="0" eaLnBrk="1" latinLnBrk="0" hangingPunct="1">
              <a:spcBef>
                <a:spcPts val="325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79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855" indent="0">
              <a:buNone/>
            </a:pPr>
            <a:r>
              <a:rPr lang="en-US" altLang="zh-CN" dirty="0" err="1" smtClean="0">
                <a:solidFill>
                  <a:srgbClr val="FF0000"/>
                </a:solidFill>
              </a:rPr>
              <a:t>Principle1</a:t>
            </a:r>
            <a:r>
              <a:rPr lang="en-US" altLang="zh-CN" dirty="0" smtClean="0"/>
              <a:t>: Basic search operators</a:t>
            </a:r>
            <a:r>
              <a:rPr lang="en-US" altLang="zh-CN" dirty="0" smtClean="0">
                <a:solidFill>
                  <a:srgbClr val="FF0000"/>
                </a:solidFill>
              </a:rPr>
              <a:t>(</a:t>
            </a:r>
            <a:r>
              <a:rPr lang="en-US" altLang="zh-CN" dirty="0" err="1" smtClean="0">
                <a:solidFill>
                  <a:srgbClr val="FF0000"/>
                </a:solidFill>
              </a:rPr>
              <a:t>boolean</a:t>
            </a:r>
            <a:r>
              <a:rPr lang="en-US" altLang="zh-CN" dirty="0" smtClean="0">
                <a:solidFill>
                  <a:srgbClr val="FF0000"/>
                </a:solidFill>
              </a:rPr>
              <a:t> logic) And  Or  Not 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2712720" y="2328545"/>
            <a:ext cx="6584315" cy="388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291" y="427673"/>
            <a:ext cx="6811546" cy="1011600"/>
          </a:xfrm>
        </p:spPr>
        <p:txBody>
          <a:bodyPr/>
          <a:p>
            <a:pPr algn="l"/>
            <a:r>
              <a:rPr lang="en-US" altLang="zh-CN" sz="3600"/>
              <a:t>Ques:</a:t>
            </a:r>
            <a:endParaRPr lang="en-US" altLang="zh-CN" sz="3600"/>
          </a:p>
        </p:txBody>
      </p:sp>
      <p:pic>
        <p:nvPicPr>
          <p:cNvPr id="51204" name="Picture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17575" y="1930400"/>
            <a:ext cx="4523740" cy="3707130"/>
          </a:xfrm>
          <a:prstGeom prst="rect">
            <a:avLst/>
          </a:prstGeom>
          <a:noFill/>
          <a:ln w="7938">
            <a:noFill/>
            <a:miter/>
          </a:ln>
        </p:spPr>
      </p:pic>
      <p:sp>
        <p:nvSpPr>
          <p:cNvPr id="6" name="心形 5"/>
          <p:cNvSpPr/>
          <p:nvPr/>
        </p:nvSpPr>
        <p:spPr>
          <a:xfrm>
            <a:off x="5690235" y="231394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4115" y="2175510"/>
            <a:ext cx="5051425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Icecream contains all 3  tastes</a:t>
            </a:r>
            <a:endParaRPr lang="en-US" altLang="zh-CN" sz="2800"/>
          </a:p>
        </p:txBody>
      </p:sp>
      <p:sp>
        <p:nvSpPr>
          <p:cNvPr id="8" name="心形 7"/>
          <p:cNvSpPr/>
          <p:nvPr/>
        </p:nvSpPr>
        <p:spPr>
          <a:xfrm>
            <a:off x="5720080" y="3202940"/>
            <a:ext cx="275590" cy="248920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84595" y="3050540"/>
            <a:ext cx="5051425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Icecream contains any  taste</a:t>
            </a:r>
            <a:endParaRPr lang="en-US" altLang="zh-CN" sz="2800"/>
          </a:p>
        </p:txBody>
      </p:sp>
      <p:sp>
        <p:nvSpPr>
          <p:cNvPr id="10" name="心形 9"/>
          <p:cNvSpPr/>
          <p:nvPr/>
        </p:nvSpPr>
        <p:spPr>
          <a:xfrm>
            <a:off x="5723255" y="4117975"/>
            <a:ext cx="275590" cy="248920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245225" y="4049395"/>
            <a:ext cx="5051425" cy="944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Icecream contains strawberry or vanilla but no chocolate</a:t>
            </a:r>
            <a:endParaRPr lang="en-US" altLang="zh-CN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2"/>
          <p:cNvSpPr>
            <a:spLocks noGrp="1"/>
          </p:cNvSpPr>
          <p:nvPr/>
        </p:nvSpPr>
        <p:spPr>
          <a:xfrm>
            <a:off x="824865" y="43084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So……….</a:t>
            </a:r>
            <a:endParaRPr lang="zh-CN" altLang="en-US" dirty="0"/>
          </a:p>
        </p:txBody>
      </p:sp>
      <p:sp>
        <p:nvSpPr>
          <p:cNvPr id="5" name="内容占位符 1"/>
          <p:cNvSpPr>
            <a:spLocks noGrp="1"/>
          </p:cNvSpPr>
          <p:nvPr/>
        </p:nvSpPr>
        <p:spPr>
          <a:xfrm>
            <a:off x="2168525" y="2103755"/>
            <a:ext cx="8667750" cy="26454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5905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665" indent="-228600" algn="l" rtl="0" eaLnBrk="1" latinLnBrk="0" hangingPunct="1">
              <a:spcBef>
                <a:spcPts val="325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79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855" indent="0">
              <a:buFont typeface="Arial" charset="0"/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To broaden a search</a:t>
            </a:r>
            <a:r>
              <a:rPr lang="en-US" altLang="zh-CN" sz="2400" dirty="0" smtClean="0"/>
              <a:t>, or to allow for variant spellings, combine terms using </a:t>
            </a:r>
            <a:r>
              <a:rPr lang="en-US" altLang="zh-CN" sz="2400" dirty="0" smtClean="0">
                <a:solidFill>
                  <a:srgbClr val="FF0000"/>
                </a:solidFill>
              </a:rPr>
              <a:t>OR</a:t>
            </a:r>
            <a:r>
              <a:rPr lang="en-US" altLang="zh-CN" sz="2400" dirty="0" smtClean="0"/>
              <a:t> (results contain any specified term). </a:t>
            </a:r>
            <a:endParaRPr lang="en-US" altLang="zh-CN" sz="2400" dirty="0" smtClean="0"/>
          </a:p>
          <a:p>
            <a:pPr marL="109855" indent="0">
              <a:buFont typeface="Arial" charset="0"/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To narrow the scope of a search</a:t>
            </a:r>
            <a:r>
              <a:rPr lang="en-US" altLang="zh-CN" sz="2400" dirty="0" smtClean="0"/>
              <a:t>, combine terms using </a:t>
            </a:r>
            <a:r>
              <a:rPr lang="en-US" altLang="zh-CN" sz="2400" dirty="0" smtClean="0">
                <a:solidFill>
                  <a:srgbClr val="FF0000"/>
                </a:solidFill>
              </a:rPr>
              <a:t>AND</a:t>
            </a:r>
            <a:r>
              <a:rPr lang="en-US" altLang="zh-CN" sz="2400" dirty="0" smtClean="0"/>
              <a:t> (results contain all specified terms). </a:t>
            </a:r>
            <a:endParaRPr lang="en-US" altLang="zh-CN" sz="2400" dirty="0" smtClean="0"/>
          </a:p>
          <a:p>
            <a:pPr marL="109855" indent="0">
              <a:buFont typeface="Arial" charset="0"/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To eliminate terms </a:t>
            </a:r>
            <a:r>
              <a:rPr lang="en-US" altLang="zh-CN" sz="2400" dirty="0" smtClean="0"/>
              <a:t>from a search, use the </a:t>
            </a:r>
            <a:r>
              <a:rPr lang="en-US" altLang="zh-CN" sz="2400" dirty="0" smtClean="0">
                <a:solidFill>
                  <a:srgbClr val="FF0000"/>
                </a:solidFill>
              </a:rPr>
              <a:t>NOT</a:t>
            </a:r>
            <a:r>
              <a:rPr lang="en-US" altLang="zh-CN" sz="2400" dirty="0" smtClean="0"/>
              <a:t> operator. </a:t>
            </a:r>
            <a:endParaRPr lang="en-US" altLang="zh-CN" sz="2400" dirty="0" smtClean="0"/>
          </a:p>
          <a:p>
            <a:endParaRPr lang="zh-CN" altLang="en-US" dirty="0"/>
          </a:p>
        </p:txBody>
      </p:sp>
      <p:sp>
        <p:nvSpPr>
          <p:cNvPr id="6" name="心形 5"/>
          <p:cNvSpPr/>
          <p:nvPr/>
        </p:nvSpPr>
        <p:spPr>
          <a:xfrm>
            <a:off x="1461135" y="3799205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" name="心形 6"/>
          <p:cNvSpPr/>
          <p:nvPr/>
        </p:nvSpPr>
        <p:spPr>
          <a:xfrm>
            <a:off x="1459865" y="3006725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8" name="心形 7"/>
          <p:cNvSpPr/>
          <p:nvPr/>
        </p:nvSpPr>
        <p:spPr>
          <a:xfrm>
            <a:off x="1476375" y="220091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2"/>
          <p:cNvSpPr>
            <a:spLocks noGrp="1"/>
          </p:cNvSpPr>
          <p:nvPr/>
        </p:nvSpPr>
        <p:spPr>
          <a:xfrm>
            <a:off x="2041525" y="40290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Eliminate stop words in query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046605" y="2181225"/>
            <a:ext cx="8945880" cy="2872105"/>
          </a:xfrm>
        </p:spPr>
        <p:txBody>
          <a:bodyPr/>
          <a:p>
            <a:pPr marL="0" indent="0">
              <a:buNone/>
            </a:pPr>
            <a:r>
              <a:rPr lang="en-US" altLang="zh-CN" dirty="0" smtClean="0"/>
              <a:t>Stop words are the words that have no exact search means.</a:t>
            </a:r>
            <a:r>
              <a:rPr lang="zh-CN" altLang="en-US" dirty="0" smtClean="0"/>
              <a:t> </a:t>
            </a:r>
            <a:endParaRPr lang="zh-CN" altLang="en-US" dirty="0" smtClean="0"/>
          </a:p>
          <a:p>
            <a:pPr marL="0" indent="0">
              <a:buNone/>
            </a:pPr>
            <a:endParaRPr lang="zh-CN" altLang="en-US" dirty="0" smtClean="0"/>
          </a:p>
          <a:p>
            <a:pPr marL="0" indent="0">
              <a:buNone/>
            </a:pPr>
            <a:r>
              <a:rPr lang="en-US" altLang="zh-CN" dirty="0" smtClean="0"/>
              <a:t>Such as  </a:t>
            </a:r>
            <a:r>
              <a:rPr lang="en-US" altLang="zh-CN" dirty="0" smtClean="0">
                <a:solidFill>
                  <a:srgbClr val="FF0000"/>
                </a:solidFill>
              </a:rPr>
              <a:t>Article</a:t>
            </a:r>
            <a:r>
              <a:rPr lang="en-US" altLang="zh-CN" dirty="0" smtClean="0"/>
              <a:t>(a, an, the), </a:t>
            </a:r>
            <a:r>
              <a:rPr lang="en-US" altLang="zh-CN" dirty="0" smtClean="0">
                <a:solidFill>
                  <a:srgbClr val="FF0000"/>
                </a:solidFill>
              </a:rPr>
              <a:t>Preposition</a:t>
            </a:r>
            <a:r>
              <a:rPr lang="en-US" altLang="zh-CN" dirty="0" smtClean="0"/>
              <a:t>(of, in, for, through) , </a:t>
            </a:r>
            <a:r>
              <a:rPr lang="en-US" altLang="zh-CN" dirty="0" smtClean="0">
                <a:solidFill>
                  <a:srgbClr val="FF0000"/>
                </a:solidFill>
              </a:rPr>
              <a:t>Pronouns</a:t>
            </a:r>
            <a:r>
              <a:rPr lang="zh-CN" altLang="en-US" dirty="0" smtClean="0"/>
              <a:t> </a:t>
            </a:r>
            <a:r>
              <a:rPr lang="en-US" altLang="zh-CN" dirty="0" smtClean="0"/>
              <a:t>(they, she, he ) that are meaningless when use them alone.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8" name="心形 7"/>
          <p:cNvSpPr/>
          <p:nvPr/>
        </p:nvSpPr>
        <p:spPr>
          <a:xfrm>
            <a:off x="1631315" y="229997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6" name="心形 5"/>
          <p:cNvSpPr/>
          <p:nvPr/>
        </p:nvSpPr>
        <p:spPr>
          <a:xfrm>
            <a:off x="1603375" y="307721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2"/>
          <p:cNvSpPr>
            <a:spLocks noGrp="1"/>
          </p:cNvSpPr>
          <p:nvPr/>
        </p:nvSpPr>
        <p:spPr>
          <a:xfrm>
            <a:off x="3370580" y="35972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err="1" smtClean="0"/>
              <a:t>Principle3</a:t>
            </a:r>
            <a:r>
              <a:rPr lang="en-US" altLang="zh-CN" dirty="0" smtClean="0"/>
              <a:t>: Truncate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1977360" y="1803707"/>
          <a:ext cx="8229600" cy="4071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495"/>
                <a:gridCol w="4015105"/>
              </a:tblGrid>
              <a:tr h="796689">
                <a:tc>
                  <a:txBody>
                    <a:bodyPr/>
                    <a:p>
                      <a:r>
                        <a:rPr lang="en-US" altLang="zh-CN" dirty="0" smtClean="0"/>
                        <a:t>    Symbol</a:t>
                      </a:r>
                      <a:r>
                        <a:rPr lang="en-US" altLang="zh-CN" baseline="0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Retrieve</a:t>
                      </a:r>
                      <a:r>
                        <a:rPr lang="en-US" altLang="zh-CN" baseline="0" dirty="0" smtClean="0"/>
                        <a:t>  result</a:t>
                      </a:r>
                      <a:endParaRPr lang="zh-CN" altLang="en-US" dirty="0"/>
                    </a:p>
                  </a:txBody>
                  <a:tcPr/>
                </a:tc>
              </a:tr>
              <a:tr h="1637639">
                <a:tc>
                  <a:txBody>
                    <a:bodyPr/>
                    <a:p>
                      <a:r>
                        <a:rPr lang="en-US" altLang="zh-CN" dirty="0" smtClean="0"/>
                        <a:t>   Wildcard  ?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One</a:t>
                      </a:r>
                      <a:r>
                        <a:rPr lang="en-US" altLang="zh-CN" baseline="0" dirty="0" smtClean="0"/>
                        <a:t> character only   </a:t>
                      </a:r>
                      <a:r>
                        <a:rPr lang="en-US" altLang="zh-CN" baseline="0" dirty="0" err="1" smtClean="0"/>
                        <a:t>eg</a:t>
                      </a:r>
                      <a:endParaRPr lang="en-US" altLang="zh-CN" baseline="0" dirty="0" smtClean="0"/>
                    </a:p>
                    <a:p>
                      <a:r>
                        <a:rPr lang="en-US" altLang="zh-CN" baseline="0" dirty="0" err="1" smtClean="0"/>
                        <a:t>en?oblast</a:t>
                      </a:r>
                      <a:r>
                        <a:rPr lang="en-US" altLang="zh-CN" baseline="0" dirty="0" smtClean="0"/>
                        <a:t> :</a:t>
                      </a:r>
                      <a:endParaRPr lang="en-US" altLang="zh-CN" baseline="0" dirty="0" smtClean="0"/>
                    </a:p>
                    <a:p>
                      <a:r>
                        <a:rPr lang="en-US" altLang="zh-CN" baseline="0" dirty="0" err="1" smtClean="0"/>
                        <a:t>entoblast</a:t>
                      </a:r>
                      <a:r>
                        <a:rPr lang="en-US" altLang="zh-CN" baseline="0" dirty="0" smtClean="0"/>
                        <a:t>  endoblast  </a:t>
                      </a:r>
                      <a:endParaRPr lang="en-US" altLang="zh-CN" dirty="0" smtClean="0"/>
                    </a:p>
                  </a:txBody>
                  <a:tcPr/>
                </a:tc>
              </a:tr>
              <a:tr h="1637639">
                <a:tc>
                  <a:txBody>
                    <a:bodyPr/>
                    <a:p>
                      <a:r>
                        <a:rPr lang="en-US" altLang="zh-CN" baseline="0" dirty="0" smtClean="0"/>
                        <a:t>  Wildcard  *(asterisk)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dirty="0" smtClean="0"/>
                        <a:t>zero or more characters  </a:t>
                      </a:r>
                      <a:r>
                        <a:rPr lang="en-US" altLang="zh-CN" dirty="0" err="1" smtClean="0"/>
                        <a:t>eg</a:t>
                      </a:r>
                      <a:endParaRPr lang="en-US" altLang="zh-CN" dirty="0" smtClean="0"/>
                    </a:p>
                    <a:p>
                      <a:r>
                        <a:rPr lang="en-US" altLang="zh-CN" dirty="0" smtClean="0"/>
                        <a:t>gene* :</a:t>
                      </a:r>
                      <a:endParaRPr lang="en-US" altLang="zh-CN" dirty="0" smtClean="0"/>
                    </a:p>
                    <a:p>
                      <a:r>
                        <a:rPr lang="en-US" altLang="zh-CN" dirty="0" smtClean="0"/>
                        <a:t>gene  genetics</a:t>
                      </a:r>
                      <a:r>
                        <a:rPr lang="en-US" altLang="zh-CN" baseline="0" dirty="0" smtClean="0"/>
                        <a:t> generation 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2"/>
          <p:cNvSpPr>
            <a:spLocks noGrp="1"/>
          </p:cNvSpPr>
          <p:nvPr/>
        </p:nvSpPr>
        <p:spPr>
          <a:xfrm>
            <a:off x="3837305" y="33115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Search </a:t>
            </a:r>
            <a:r>
              <a:rPr lang="en-US" altLang="zh-CN" dirty="0" err="1" smtClean="0"/>
              <a:t>exmaples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696845" y="1925320"/>
            <a:ext cx="7660005" cy="4526280"/>
          </a:xfrm>
        </p:spPr>
        <p:txBody>
          <a:bodyPr/>
          <a:p>
            <a:pPr marL="0" indent="0"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 smtClean="0">
                <a:solidFill>
                  <a:srgbClr val="00B050"/>
                </a:solidFill>
              </a:rPr>
              <a:t>Water consumption</a:t>
            </a:r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 smtClean="0"/>
              <a:t> finds records containing the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exact phrase </a:t>
            </a:r>
            <a:r>
              <a:rPr lang="en-US" dirty="0" smtClean="0">
                <a:solidFill>
                  <a:srgbClr val="00B050"/>
                </a:solidFill>
              </a:rPr>
              <a:t>water consumption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B050"/>
                </a:solidFill>
              </a:rPr>
              <a:t>Water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consumption</a:t>
            </a:r>
            <a:r>
              <a:rPr lang="en-US" dirty="0" smtClean="0"/>
              <a:t> finds records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containing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the words water and consumption</a:t>
            </a:r>
            <a:r>
              <a:rPr lang="en-US" dirty="0" smtClean="0"/>
              <a:t>. 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The two words may appear in the same Topic field or they may be in different Topic fields.</a:t>
            </a:r>
            <a:endParaRPr lang="en-US" dirty="0" smtClean="0"/>
          </a:p>
          <a:p>
            <a:endParaRPr lang="zh-CN" altLang="en-US" dirty="0"/>
          </a:p>
        </p:txBody>
      </p:sp>
      <p:sp>
        <p:nvSpPr>
          <p:cNvPr id="8" name="心形 7"/>
          <p:cNvSpPr/>
          <p:nvPr/>
        </p:nvSpPr>
        <p:spPr>
          <a:xfrm>
            <a:off x="1828165" y="314833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6" name="心形 5"/>
          <p:cNvSpPr/>
          <p:nvPr/>
        </p:nvSpPr>
        <p:spPr>
          <a:xfrm>
            <a:off x="1828165" y="207391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" name="心形 6"/>
          <p:cNvSpPr/>
          <p:nvPr/>
        </p:nvSpPr>
        <p:spPr>
          <a:xfrm>
            <a:off x="1841500" y="4265930"/>
            <a:ext cx="289560" cy="235585"/>
          </a:xfrm>
          <a:prstGeom prst="hear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CATEGORY" val="custom"/>
  <p:tag name="KSO_WM_TEMPLATE_INDEX" val="160036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"/>
  <p:tag name="KSO_WM_TEMPLATE_CATEGORY" val="custom"/>
  <p:tag name="KSO_WM_TEMPLATE_INDEX" val="160321"/>
</p:tagLst>
</file>

<file path=ppt/tags/tag10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1"/>
  <p:tag name="KSO_WM_TEMPLATE_CATEGORY" val="custom"/>
  <p:tag name="KSO_WM_TEMPLATE_INDEX" val="160321"/>
</p:tagLst>
</file>

<file path=ppt/tags/tag10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2"/>
  <p:tag name="KSO_WM_TEMPLATE_CATEGORY" val="custom"/>
  <p:tag name="KSO_WM_TEMPLATE_INDEX" val="160321"/>
</p:tagLst>
</file>

<file path=ppt/tags/tag10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3"/>
  <p:tag name="KSO_WM_TEMPLATE_CATEGORY" val="custom"/>
  <p:tag name="KSO_WM_TEMPLATE_INDEX" val="160321"/>
</p:tagLst>
</file>

<file path=ppt/tags/tag10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4"/>
  <p:tag name="KSO_WM_TEMPLATE_CATEGORY" val="custom"/>
  <p:tag name="KSO_WM_TEMPLATE_INDEX" val="160321"/>
</p:tagLst>
</file>

<file path=ppt/tags/tag10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5"/>
  <p:tag name="KSO_WM_TEMPLATE_CATEGORY" val="custom"/>
  <p:tag name="KSO_WM_TEMPLATE_INDEX" val="160321"/>
</p:tagLst>
</file>

<file path=ppt/tags/tag10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6"/>
  <p:tag name="KSO_WM_TEMPLATE_CATEGORY" val="custom"/>
  <p:tag name="KSO_WM_TEMPLATE_INDEX" val="160321"/>
</p:tagLst>
</file>

<file path=ppt/tags/tag10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7"/>
  <p:tag name="KSO_WM_TEMPLATE_CATEGORY" val="custom"/>
  <p:tag name="KSO_WM_TEMPLATE_INDEX" val="160321"/>
</p:tagLst>
</file>

<file path=ppt/tags/tag10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8"/>
  <p:tag name="KSO_WM_TEMPLATE_CATEGORY" val="custom"/>
  <p:tag name="KSO_WM_TEMPLATE_INDEX" val="160321"/>
</p:tagLst>
</file>

<file path=ppt/tags/tag10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9"/>
  <p:tag name="KSO_WM_TEMPLATE_CATEGORY" val="custom"/>
  <p:tag name="KSO_WM_TEMPLATE_INDEX" val="160321"/>
</p:tagLst>
</file>

<file path=ppt/tags/tag10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0"/>
  <p:tag name="KSO_WM_TEMPLATE_CATEGORY" val="custom"/>
  <p:tag name="KSO_WM_TEMPLATE_INDEX" val="160321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"/>
  <p:tag name="KSO_WM_TEMPLATE_CATEGORY" val="custom"/>
  <p:tag name="KSO_WM_TEMPLATE_INDEX" val="160321"/>
</p:tagLst>
</file>

<file path=ppt/tags/tag11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1"/>
  <p:tag name="KSO_WM_TEMPLATE_CATEGORY" val="custom"/>
  <p:tag name="KSO_WM_TEMPLATE_INDEX" val="160321"/>
</p:tagLst>
</file>

<file path=ppt/tags/tag11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2"/>
  <p:tag name="KSO_WM_TEMPLATE_CATEGORY" val="custom"/>
  <p:tag name="KSO_WM_TEMPLATE_INDEX" val="160321"/>
</p:tagLst>
</file>

<file path=ppt/tags/tag11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3"/>
  <p:tag name="KSO_WM_TEMPLATE_CATEGORY" val="custom"/>
  <p:tag name="KSO_WM_TEMPLATE_INDEX" val="160321"/>
</p:tagLst>
</file>

<file path=ppt/tags/tag11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4"/>
  <p:tag name="KSO_WM_TEMPLATE_CATEGORY" val="custom"/>
  <p:tag name="KSO_WM_TEMPLATE_INDEX" val="160321"/>
</p:tagLst>
</file>

<file path=ppt/tags/tag11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5"/>
  <p:tag name="KSO_WM_TEMPLATE_CATEGORY" val="custom"/>
  <p:tag name="KSO_WM_TEMPLATE_INDEX" val="160321"/>
</p:tagLst>
</file>

<file path=ppt/tags/tag11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6"/>
  <p:tag name="KSO_WM_TEMPLATE_CATEGORY" val="custom"/>
  <p:tag name="KSO_WM_TEMPLATE_INDEX" val="160321"/>
</p:tagLst>
</file>

<file path=ppt/tags/tag11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7"/>
  <p:tag name="KSO_WM_TEMPLATE_CATEGORY" val="custom"/>
  <p:tag name="KSO_WM_TEMPLATE_INDEX" val="160321"/>
</p:tagLst>
</file>

<file path=ppt/tags/tag11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8"/>
  <p:tag name="KSO_WM_TEMPLATE_CATEGORY" val="custom"/>
  <p:tag name="KSO_WM_TEMPLATE_INDEX" val="160321"/>
</p:tagLst>
</file>

<file path=ppt/tags/tag11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321"/>
  <p:tag name="KSO_WM_UNIT_TYPE" val="f"/>
  <p:tag name="KSO_WM_UNIT_INDEX" val="1"/>
  <p:tag name="KSO_WM_UNIT_ID" val="custom160321_27*f*1"/>
  <p:tag name="KSO_WM_UNIT_CLEAR" val="1"/>
  <p:tag name="KSO_WM_UNIT_LAYERLEVEL" val="1"/>
  <p:tag name="KSO_WM_UNIT_VALUE" val="150"/>
  <p:tag name="KSO_WM_UNIT_HIGHLIGHT" val="0"/>
  <p:tag name="KSO_WM_UNIT_COMPATIBLE" val="0"/>
  <p:tag name="KSO_WM_UNIT_PRESET_TEXT_INDEX" val="5"/>
  <p:tag name="KSO_WM_UNIT_PRESET_TEXT_LEN" val="232"/>
</p:tagLst>
</file>

<file path=ppt/tags/tag119.xml><?xml version="1.0" encoding="utf-8"?>
<p:tagLst xmlns:p="http://schemas.openxmlformats.org/presentationml/2006/main">
  <p:tag name="KSO_WM_TEMPLATE_CATEGORY" val="custom"/>
  <p:tag name="KSO_WM_TEMPLATE_INDEX" val="160321"/>
  <p:tag name="KSO_WM_TAG_VERSION" val="1.0"/>
  <p:tag name="KSO_WM_SLIDE_ID" val="custom160321_27"/>
  <p:tag name="KSO_WM_SLIDE_INDEX" val="27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514*181"/>
  <p:tag name="KSO_WM_SLIDE_SIZE" val="397*307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2"/>
  <p:tag name="KSO_WM_TEMPLATE_CATEGORY" val="custom"/>
  <p:tag name="KSO_WM_TEMPLATE_INDEX" val="160321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3"/>
  <p:tag name="KSO_WM_TEMPLATE_CATEGORY" val="custom"/>
  <p:tag name="KSO_WM_TEMPLATE_INDEX" val="160321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4"/>
  <p:tag name="KSO_WM_TEMPLATE_CATEGORY" val="custom"/>
  <p:tag name="KSO_WM_TEMPLATE_INDEX" val="160321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5"/>
  <p:tag name="KSO_WM_TEMPLATE_CATEGORY" val="custom"/>
  <p:tag name="KSO_WM_TEMPLATE_INDEX" val="160321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6"/>
  <p:tag name="KSO_WM_TEMPLATE_CATEGORY" val="custom"/>
  <p:tag name="KSO_WM_TEMPLATE_INDEX" val="160321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28"/>
  <p:tag name="KSO_WM_TEMPLATE_CATEGORY" val="custom"/>
  <p:tag name="KSO_WM_TEMPLATE_INDEX" val="160321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29"/>
  <p:tag name="KSO_WM_TEMPLATE_CATEGORY" val="custom"/>
  <p:tag name="KSO_WM_TEMPLATE_INDEX" val="160321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0"/>
  <p:tag name="KSO_WM_TEMPLATE_CATEGORY" val="custom"/>
  <p:tag name="KSO_WM_TEMPLATE_INDEX" val="160321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0"/>
  <p:tag name="KSO_WM_TEMPLATE_CATEGORY" val="custom"/>
  <p:tag name="KSO_WM_TEMPLATE_INDEX" val="160321"/>
</p:tagLst>
</file>

<file path=ppt/tags/tag2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1"/>
  <p:tag name="KSO_WM_TEMPLATE_CATEGORY" val="custom"/>
  <p:tag name="KSO_WM_TEMPLATE_INDEX" val="160321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2"/>
  <p:tag name="KSO_WM_TEMPLATE_CATEGORY" val="custom"/>
  <p:tag name="KSO_WM_TEMPLATE_INDEX" val="160321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3"/>
  <p:tag name="KSO_WM_TEMPLATE_CATEGORY" val="custom"/>
  <p:tag name="KSO_WM_TEMPLATE_INDEX" val="160321"/>
</p:tagLst>
</file>

<file path=ppt/tags/tag2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4"/>
  <p:tag name="KSO_WM_TEMPLATE_CATEGORY" val="custom"/>
  <p:tag name="KSO_WM_TEMPLATE_INDEX" val="160321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5"/>
  <p:tag name="KSO_WM_TEMPLATE_CATEGORY" val="custom"/>
  <p:tag name="KSO_WM_TEMPLATE_INDEX" val="160321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6"/>
  <p:tag name="KSO_WM_TEMPLATE_CATEGORY" val="custom"/>
  <p:tag name="KSO_WM_TEMPLATE_INDEX" val="160321"/>
</p:tagLst>
</file>

<file path=ppt/tags/tag2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7"/>
  <p:tag name="KSO_WM_TEMPLATE_CATEGORY" val="custom"/>
  <p:tag name="KSO_WM_TEMPLATE_INDEX" val="160321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8"/>
  <p:tag name="KSO_WM_TEMPLATE_CATEGORY" val="custom"/>
  <p:tag name="KSO_WM_TEMPLATE_INDEX" val="160321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39"/>
  <p:tag name="KSO_WM_TEMPLATE_CATEGORY" val="custom"/>
  <p:tag name="KSO_WM_TEMPLATE_INDEX" val="160321"/>
</p:tagLst>
</file>

<file path=ppt/tags/tag2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0"/>
  <p:tag name="KSO_WM_TEMPLATE_CATEGORY" val="custom"/>
  <p:tag name="KSO_WM_TEMPLATE_INDEX" val="160321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3"/>
  <p:tag name="KSO_WM_TEMPLATE_CATEGORY" val="custom"/>
  <p:tag name="KSO_WM_TEMPLATE_INDEX" val="160321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1"/>
  <p:tag name="KSO_WM_TEMPLATE_CATEGORY" val="custom"/>
  <p:tag name="KSO_WM_TEMPLATE_INDEX" val="160321"/>
</p:tagLst>
</file>

<file path=ppt/tags/tag3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2"/>
  <p:tag name="KSO_WM_TEMPLATE_CATEGORY" val="custom"/>
  <p:tag name="KSO_WM_TEMPLATE_INDEX" val="160321"/>
</p:tagLst>
</file>

<file path=ppt/tags/tag3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3"/>
  <p:tag name="KSO_WM_TEMPLATE_CATEGORY" val="custom"/>
  <p:tag name="KSO_WM_TEMPLATE_INDEX" val="160321"/>
</p:tagLst>
</file>

<file path=ppt/tags/tag3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4"/>
  <p:tag name="KSO_WM_TEMPLATE_CATEGORY" val="custom"/>
  <p:tag name="KSO_WM_TEMPLATE_INDEX" val="160321"/>
</p:tagLst>
</file>

<file path=ppt/tags/tag3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5"/>
  <p:tag name="KSO_WM_TEMPLATE_CATEGORY" val="custom"/>
  <p:tag name="KSO_WM_TEMPLATE_INDEX" val="160321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6"/>
  <p:tag name="KSO_WM_TEMPLATE_CATEGORY" val="custom"/>
  <p:tag name="KSO_WM_TEMPLATE_INDEX" val="160321"/>
</p:tagLst>
</file>

<file path=ppt/tags/tag3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7"/>
  <p:tag name="KSO_WM_TEMPLATE_CATEGORY" val="custom"/>
  <p:tag name="KSO_WM_TEMPLATE_INDEX" val="160321"/>
</p:tagLst>
</file>

<file path=ppt/tags/tag3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8"/>
  <p:tag name="KSO_WM_TEMPLATE_CATEGORY" val="custom"/>
  <p:tag name="KSO_WM_TEMPLATE_INDEX" val="160321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49"/>
  <p:tag name="KSO_WM_TEMPLATE_CATEGORY" val="custom"/>
  <p:tag name="KSO_WM_TEMPLATE_INDEX" val="160321"/>
</p:tagLst>
</file>

<file path=ppt/tags/tag3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0"/>
  <p:tag name="KSO_WM_TEMPLATE_CATEGORY" val="custom"/>
  <p:tag name="KSO_WM_TEMPLATE_INDEX" val="160321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4"/>
  <p:tag name="KSO_WM_TEMPLATE_CATEGORY" val="custom"/>
  <p:tag name="KSO_WM_TEMPLATE_INDEX" val="160321"/>
</p:tagLst>
</file>

<file path=ppt/tags/tag4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1"/>
  <p:tag name="KSO_WM_TEMPLATE_CATEGORY" val="custom"/>
  <p:tag name="KSO_WM_TEMPLATE_INDEX" val="160321"/>
</p:tagLst>
</file>

<file path=ppt/tags/tag4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2"/>
  <p:tag name="KSO_WM_TEMPLATE_CATEGORY" val="custom"/>
  <p:tag name="KSO_WM_TEMPLATE_INDEX" val="160321"/>
</p:tagLst>
</file>

<file path=ppt/tags/tag4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3"/>
  <p:tag name="KSO_WM_TEMPLATE_CATEGORY" val="custom"/>
  <p:tag name="KSO_WM_TEMPLATE_INDEX" val="160321"/>
</p:tagLst>
</file>

<file path=ppt/tags/tag4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4"/>
  <p:tag name="KSO_WM_TEMPLATE_CATEGORY" val="custom"/>
  <p:tag name="KSO_WM_TEMPLATE_INDEX" val="160321"/>
</p:tagLst>
</file>

<file path=ppt/tags/tag4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5"/>
  <p:tag name="KSO_WM_TEMPLATE_CATEGORY" val="custom"/>
  <p:tag name="KSO_WM_TEMPLATE_INDEX" val="160321"/>
</p:tagLst>
</file>

<file path=ppt/tags/tag4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6"/>
  <p:tag name="KSO_WM_TEMPLATE_CATEGORY" val="custom"/>
  <p:tag name="KSO_WM_TEMPLATE_INDEX" val="160321"/>
</p:tagLst>
</file>

<file path=ppt/tags/tag4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7"/>
  <p:tag name="KSO_WM_TEMPLATE_CATEGORY" val="custom"/>
  <p:tag name="KSO_WM_TEMPLATE_INDEX" val="160321"/>
</p:tagLst>
</file>

<file path=ppt/tags/tag4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8"/>
  <p:tag name="KSO_WM_TEMPLATE_CATEGORY" val="custom"/>
  <p:tag name="KSO_WM_TEMPLATE_INDEX" val="160321"/>
</p:tagLst>
</file>

<file path=ppt/tags/tag4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59"/>
  <p:tag name="KSO_WM_TEMPLATE_CATEGORY" val="custom"/>
  <p:tag name="KSO_WM_TEMPLATE_INDEX" val="160321"/>
</p:tagLst>
</file>

<file path=ppt/tags/tag4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0"/>
  <p:tag name="KSO_WM_TEMPLATE_CATEGORY" val="custom"/>
  <p:tag name="KSO_WM_TEMPLATE_INDEX" val="160321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5"/>
  <p:tag name="KSO_WM_TEMPLATE_CATEGORY" val="custom"/>
  <p:tag name="KSO_WM_TEMPLATE_INDEX" val="160321"/>
</p:tagLst>
</file>

<file path=ppt/tags/tag5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1"/>
  <p:tag name="KSO_WM_TEMPLATE_CATEGORY" val="custom"/>
  <p:tag name="KSO_WM_TEMPLATE_INDEX" val="160321"/>
</p:tagLst>
</file>

<file path=ppt/tags/tag5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2"/>
  <p:tag name="KSO_WM_TEMPLATE_CATEGORY" val="custom"/>
  <p:tag name="KSO_WM_TEMPLATE_INDEX" val="160321"/>
</p:tagLst>
</file>

<file path=ppt/tags/tag5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3"/>
  <p:tag name="KSO_WM_TEMPLATE_CATEGORY" val="custom"/>
  <p:tag name="KSO_WM_TEMPLATE_INDEX" val="160321"/>
</p:tagLst>
</file>

<file path=ppt/tags/tag5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4"/>
  <p:tag name="KSO_WM_TEMPLATE_CATEGORY" val="custom"/>
  <p:tag name="KSO_WM_TEMPLATE_INDEX" val="160321"/>
</p:tagLst>
</file>

<file path=ppt/tags/tag5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5"/>
  <p:tag name="KSO_WM_TEMPLATE_CATEGORY" val="custom"/>
  <p:tag name="KSO_WM_TEMPLATE_INDEX" val="160321"/>
</p:tagLst>
</file>

<file path=ppt/tags/tag5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6"/>
  <p:tag name="KSO_WM_TEMPLATE_CATEGORY" val="custom"/>
  <p:tag name="KSO_WM_TEMPLATE_INDEX" val="160321"/>
</p:tagLst>
</file>

<file path=ppt/tags/tag5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7"/>
  <p:tag name="KSO_WM_TEMPLATE_CATEGORY" val="custom"/>
  <p:tag name="KSO_WM_TEMPLATE_INDEX" val="160321"/>
</p:tagLst>
</file>

<file path=ppt/tags/tag5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8"/>
  <p:tag name="KSO_WM_TEMPLATE_CATEGORY" val="custom"/>
  <p:tag name="KSO_WM_TEMPLATE_INDEX" val="160321"/>
</p:tagLst>
</file>

<file path=ppt/tags/tag5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9"/>
  <p:tag name="KSO_WM_TEMPLATE_CATEGORY" val="custom"/>
  <p:tag name="KSO_WM_TEMPLATE_INDEX" val="160321"/>
</p:tagLst>
</file>

<file path=ppt/tags/tag5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0"/>
  <p:tag name="KSO_WM_TEMPLATE_CATEGORY" val="custom"/>
  <p:tag name="KSO_WM_TEMPLATE_INDEX" val="160321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6"/>
  <p:tag name="KSO_WM_TEMPLATE_CATEGORY" val="custom"/>
  <p:tag name="KSO_WM_TEMPLATE_INDEX" val="160321"/>
</p:tagLst>
</file>

<file path=ppt/tags/tag6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1"/>
  <p:tag name="KSO_WM_TEMPLATE_CATEGORY" val="custom"/>
  <p:tag name="KSO_WM_TEMPLATE_INDEX" val="160321"/>
</p:tagLst>
</file>

<file path=ppt/tags/tag6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2"/>
  <p:tag name="KSO_WM_TEMPLATE_CATEGORY" val="custom"/>
  <p:tag name="KSO_WM_TEMPLATE_INDEX" val="160321"/>
</p:tagLst>
</file>

<file path=ppt/tags/tag6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3"/>
  <p:tag name="KSO_WM_TEMPLATE_CATEGORY" val="custom"/>
  <p:tag name="KSO_WM_TEMPLATE_INDEX" val="160321"/>
</p:tagLst>
</file>

<file path=ppt/tags/tag6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4"/>
  <p:tag name="KSO_WM_TEMPLATE_CATEGORY" val="custom"/>
  <p:tag name="KSO_WM_TEMPLATE_INDEX" val="160321"/>
</p:tagLst>
</file>

<file path=ppt/tags/tag6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5"/>
  <p:tag name="KSO_WM_TEMPLATE_CATEGORY" val="custom"/>
  <p:tag name="KSO_WM_TEMPLATE_INDEX" val="160321"/>
</p:tagLst>
</file>

<file path=ppt/tags/tag6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6"/>
  <p:tag name="KSO_WM_TEMPLATE_CATEGORY" val="custom"/>
  <p:tag name="KSO_WM_TEMPLATE_INDEX" val="160321"/>
</p:tagLst>
</file>

<file path=ppt/tags/tag6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7"/>
  <p:tag name="KSO_WM_TEMPLATE_CATEGORY" val="custom"/>
  <p:tag name="KSO_WM_TEMPLATE_INDEX" val="160321"/>
</p:tagLst>
</file>

<file path=ppt/tags/tag6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8"/>
  <p:tag name="KSO_WM_TEMPLATE_CATEGORY" val="custom"/>
  <p:tag name="KSO_WM_TEMPLATE_INDEX" val="160321"/>
</p:tagLst>
</file>

<file path=ppt/tags/tag6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9"/>
  <p:tag name="KSO_WM_TEMPLATE_CATEGORY" val="custom"/>
  <p:tag name="KSO_WM_TEMPLATE_INDEX" val="160321"/>
</p:tagLst>
</file>

<file path=ppt/tags/tag6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0"/>
  <p:tag name="KSO_WM_TEMPLATE_CATEGORY" val="custom"/>
  <p:tag name="KSO_WM_TEMPLATE_INDEX" val="160321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7"/>
  <p:tag name="KSO_WM_TEMPLATE_CATEGORY" val="custom"/>
  <p:tag name="KSO_WM_TEMPLATE_INDEX" val="160321"/>
</p:tagLst>
</file>

<file path=ppt/tags/tag7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1"/>
  <p:tag name="KSO_WM_TEMPLATE_CATEGORY" val="custom"/>
  <p:tag name="KSO_WM_TEMPLATE_INDEX" val="160321"/>
</p:tagLst>
</file>

<file path=ppt/tags/tag7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2"/>
  <p:tag name="KSO_WM_TEMPLATE_CATEGORY" val="custom"/>
  <p:tag name="KSO_WM_TEMPLATE_INDEX" val="160321"/>
</p:tagLst>
</file>

<file path=ppt/tags/tag7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3"/>
  <p:tag name="KSO_WM_TEMPLATE_CATEGORY" val="custom"/>
  <p:tag name="KSO_WM_TEMPLATE_INDEX" val="160321"/>
</p:tagLst>
</file>

<file path=ppt/tags/tag7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4"/>
  <p:tag name="KSO_WM_TEMPLATE_CATEGORY" val="custom"/>
  <p:tag name="KSO_WM_TEMPLATE_INDEX" val="160321"/>
</p:tagLst>
</file>

<file path=ppt/tags/tag7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5"/>
  <p:tag name="KSO_WM_TEMPLATE_CATEGORY" val="custom"/>
  <p:tag name="KSO_WM_TEMPLATE_INDEX" val="160321"/>
</p:tagLst>
</file>

<file path=ppt/tags/tag7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6"/>
  <p:tag name="KSO_WM_TEMPLATE_CATEGORY" val="custom"/>
  <p:tag name="KSO_WM_TEMPLATE_INDEX" val="160321"/>
</p:tagLst>
</file>

<file path=ppt/tags/tag7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7"/>
  <p:tag name="KSO_WM_TEMPLATE_CATEGORY" val="custom"/>
  <p:tag name="KSO_WM_TEMPLATE_INDEX" val="160321"/>
</p:tagLst>
</file>

<file path=ppt/tags/tag7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8"/>
  <p:tag name="KSO_WM_TEMPLATE_CATEGORY" val="custom"/>
  <p:tag name="KSO_WM_TEMPLATE_INDEX" val="160321"/>
</p:tagLst>
</file>

<file path=ppt/tags/tag7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9"/>
  <p:tag name="KSO_WM_TEMPLATE_CATEGORY" val="custom"/>
  <p:tag name="KSO_WM_TEMPLATE_INDEX" val="160321"/>
</p:tagLst>
</file>

<file path=ppt/tags/tag7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0"/>
  <p:tag name="KSO_WM_TEMPLATE_CATEGORY" val="custom"/>
  <p:tag name="KSO_WM_TEMPLATE_INDEX" val="160321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8"/>
  <p:tag name="KSO_WM_TEMPLATE_CATEGORY" val="custom"/>
  <p:tag name="KSO_WM_TEMPLATE_INDEX" val="160321"/>
</p:tagLst>
</file>

<file path=ppt/tags/tag8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1"/>
  <p:tag name="KSO_WM_TEMPLATE_CATEGORY" val="custom"/>
  <p:tag name="KSO_WM_TEMPLATE_INDEX" val="160321"/>
</p:tagLst>
</file>

<file path=ppt/tags/tag8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2"/>
  <p:tag name="KSO_WM_TEMPLATE_CATEGORY" val="custom"/>
  <p:tag name="KSO_WM_TEMPLATE_INDEX" val="160321"/>
</p:tagLst>
</file>

<file path=ppt/tags/tag8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3"/>
  <p:tag name="KSO_WM_TEMPLATE_CATEGORY" val="custom"/>
  <p:tag name="KSO_WM_TEMPLATE_INDEX" val="160321"/>
</p:tagLst>
</file>

<file path=ppt/tags/tag8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4"/>
  <p:tag name="KSO_WM_TEMPLATE_CATEGORY" val="custom"/>
  <p:tag name="KSO_WM_TEMPLATE_INDEX" val="160321"/>
</p:tagLst>
</file>

<file path=ppt/tags/tag8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5"/>
  <p:tag name="KSO_WM_TEMPLATE_CATEGORY" val="custom"/>
  <p:tag name="KSO_WM_TEMPLATE_INDEX" val="160321"/>
</p:tagLst>
</file>

<file path=ppt/tags/tag8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6"/>
  <p:tag name="KSO_WM_TEMPLATE_CATEGORY" val="custom"/>
  <p:tag name="KSO_WM_TEMPLATE_INDEX" val="160321"/>
</p:tagLst>
</file>

<file path=ppt/tags/tag8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7"/>
  <p:tag name="KSO_WM_TEMPLATE_CATEGORY" val="custom"/>
  <p:tag name="KSO_WM_TEMPLATE_INDEX" val="160321"/>
</p:tagLst>
</file>

<file path=ppt/tags/tag8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8"/>
  <p:tag name="KSO_WM_TEMPLATE_CATEGORY" val="custom"/>
  <p:tag name="KSO_WM_TEMPLATE_INDEX" val="160321"/>
</p:tagLst>
</file>

<file path=ppt/tags/tag8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9"/>
  <p:tag name="KSO_WM_TEMPLATE_CATEGORY" val="custom"/>
  <p:tag name="KSO_WM_TEMPLATE_INDEX" val="160321"/>
</p:tagLst>
</file>

<file path=ppt/tags/tag8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0"/>
  <p:tag name="KSO_WM_TEMPLATE_CATEGORY" val="custom"/>
  <p:tag name="KSO_WM_TEMPLATE_INDEX" val="160321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19"/>
  <p:tag name="KSO_WM_TEMPLATE_CATEGORY" val="custom"/>
  <p:tag name="KSO_WM_TEMPLATE_INDEX" val="160321"/>
</p:tagLst>
</file>

<file path=ppt/tags/tag9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1"/>
  <p:tag name="KSO_WM_TEMPLATE_CATEGORY" val="custom"/>
  <p:tag name="KSO_WM_TEMPLATE_INDEX" val="160321"/>
</p:tagLst>
</file>

<file path=ppt/tags/tag9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2"/>
  <p:tag name="KSO_WM_TEMPLATE_CATEGORY" val="custom"/>
  <p:tag name="KSO_WM_TEMPLATE_INDEX" val="160321"/>
</p:tagLst>
</file>

<file path=ppt/tags/tag9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3"/>
  <p:tag name="KSO_WM_TEMPLATE_CATEGORY" val="custom"/>
  <p:tag name="KSO_WM_TEMPLATE_INDEX" val="160321"/>
</p:tagLst>
</file>

<file path=ppt/tags/tag9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4"/>
  <p:tag name="KSO_WM_TEMPLATE_CATEGORY" val="custom"/>
  <p:tag name="KSO_WM_TEMPLATE_INDEX" val="160321"/>
</p:tagLst>
</file>

<file path=ppt/tags/tag9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5"/>
  <p:tag name="KSO_WM_TEMPLATE_CATEGORY" val="custom"/>
  <p:tag name="KSO_WM_TEMPLATE_INDEX" val="160321"/>
</p:tagLst>
</file>

<file path=ppt/tags/tag9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6"/>
  <p:tag name="KSO_WM_TEMPLATE_CATEGORY" val="custom"/>
  <p:tag name="KSO_WM_TEMPLATE_INDEX" val="160321"/>
</p:tagLst>
</file>

<file path=ppt/tags/tag9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7"/>
  <p:tag name="KSO_WM_TEMPLATE_CATEGORY" val="custom"/>
  <p:tag name="KSO_WM_TEMPLATE_INDEX" val="160321"/>
</p:tagLst>
</file>

<file path=ppt/tags/tag9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8"/>
  <p:tag name="KSO_WM_TEMPLATE_CATEGORY" val="custom"/>
  <p:tag name="KSO_WM_TEMPLATE_INDEX" val="160321"/>
</p:tagLst>
</file>

<file path=ppt/tags/tag9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09"/>
  <p:tag name="KSO_WM_TEMPLATE_CATEGORY" val="custom"/>
  <p:tag name="KSO_WM_TEMPLATE_INDEX" val="160321"/>
</p:tagLst>
</file>

<file path=ppt/tags/tag9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321_27*i*210"/>
  <p:tag name="KSO_WM_TEMPLATE_CATEGORY" val="custom"/>
  <p:tag name="KSO_WM_TEMPLATE_INDEX" val="160321"/>
</p:tagLst>
</file>

<file path=ppt/theme/theme1.xml><?xml version="1.0" encoding="utf-8"?>
<a:theme xmlns:a="http://schemas.openxmlformats.org/drawingml/2006/main" name="默认设计模板">
  <a:themeElements>
    <a:clrScheme name="PPT3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B262C"/>
      </a:accent1>
      <a:accent2>
        <a:srgbClr val="00BAF7"/>
      </a:accent2>
      <a:accent3>
        <a:srgbClr val="921519"/>
      </a:accent3>
      <a:accent4>
        <a:srgbClr val="F96D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2299</Words>
  <Application>WPS 演示</Application>
  <PresentationFormat>宽屏</PresentationFormat>
  <Paragraphs>100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默认设计模板</vt:lpstr>
      <vt:lpstr>Information Retrieval</vt:lpstr>
      <vt:lpstr>Content </vt:lpstr>
      <vt:lpstr>Use search operators in query </vt:lpstr>
      <vt:lpstr>Search operators in query </vt:lpstr>
      <vt:lpstr>PowerPoint 演示文稿</vt:lpstr>
      <vt:lpstr>So……….</vt:lpstr>
      <vt:lpstr>Eliminate stop words in query</vt:lpstr>
      <vt:lpstr>Principle3: Truncate</vt:lpstr>
      <vt:lpstr>Search exmaples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4</cp:revision>
  <dcterms:created xsi:type="dcterms:W3CDTF">2015-05-05T08:02:00Z</dcterms:created>
  <dcterms:modified xsi:type="dcterms:W3CDTF">2016-05-19T03:10:21Z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