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3"/>
    <p:sldId id="257" r:id="rId4"/>
    <p:sldId id="270" r:id="rId5"/>
    <p:sldId id="258" r:id="rId6"/>
    <p:sldId id="259" r:id="rId7"/>
    <p:sldId id="260" r:id="rId8"/>
    <p:sldId id="282" r:id="rId9"/>
    <p:sldId id="283" r:id="rId10"/>
    <p:sldId id="261" r:id="rId11"/>
    <p:sldId id="263" r:id="rId12"/>
    <p:sldId id="262" r:id="rId13"/>
    <p:sldId id="264" r:id="rId14"/>
    <p:sldId id="265" r:id="rId15"/>
    <p:sldId id="266" r:id="rId16"/>
    <p:sldId id="267" r:id="rId17"/>
    <p:sldId id="269" r:id="rId18"/>
    <p:sldId id="284" r:id="rId19"/>
    <p:sldId id="285" r:id="rId20"/>
    <p:sldId id="286" r:id="rId21"/>
    <p:sldId id="287" r:id="rId22"/>
    <p:sldId id="288" r:id="rId23"/>
    <p:sldId id="289" r:id="rId24"/>
    <p:sldId id="290" r:id="rId25"/>
    <p:sldId id="291" r:id="rId26"/>
  </p:sldIdLst>
  <p:sldSz cx="9144000" cy="5144135" type="screen16x9"/>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960" y="857250"/>
            <a:ext cx="411408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2100" y="3786925"/>
            <a:ext cx="6858000" cy="588673"/>
          </a:xfrm>
        </p:spPr>
        <p:txBody>
          <a:bodyPr anchor="b" anchorCtr="0">
            <a:normAutofit/>
          </a:bodyPr>
          <a:lstStyle>
            <a:lvl1pPr algn="ctr">
              <a:defRPr sz="3000" b="1">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2100" y="4429604"/>
            <a:ext cx="6858000" cy="302437"/>
          </a:xfrm>
        </p:spPr>
        <p:txBody>
          <a:bodyPr anchor="ctr" anchorCtr="0">
            <a:normAutofit/>
          </a:bodyPr>
          <a:lstStyle>
            <a:lvl1pPr marL="0" indent="0" algn="ctr">
              <a:buNone/>
              <a:defRPr sz="13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8AF2C1-BE34-4AEF-893F-6C9405F6CC21}" type="slidenum">
              <a:rPr lang="zh-CN" altLang="en-US" smtClean="0"/>
            </a:fld>
            <a:endParaRPr lang="zh-CN" altLang="en-US"/>
          </a:p>
        </p:txBody>
      </p:sp>
      <p:sp>
        <p:nvSpPr>
          <p:cNvPr id="7" name="内容占位符 6"/>
          <p:cNvSpPr>
            <a:spLocks noGrp="1"/>
          </p:cNvSpPr>
          <p:nvPr>
            <p:ph sz="quarter" idx="13"/>
          </p:nvPr>
        </p:nvSpPr>
        <p:spPr>
          <a:xfrm>
            <a:off x="551260" y="261290"/>
            <a:ext cx="8041481" cy="4279124"/>
          </a:xfrm>
        </p:spPr>
        <p:txBody>
          <a:bodyPr/>
          <a:lstStyle>
            <a:lvl1pPr>
              <a:defRPr sz="1800"/>
            </a:lvl1pPr>
            <a:lvl2pPr>
              <a:defRPr sz="1500"/>
            </a:lvl2pPr>
            <a:lvl3pPr>
              <a:defRPr sz="1350"/>
            </a:lvl3pPr>
            <a:lvl4pPr>
              <a:defRPr sz="1350"/>
            </a:lvl4pPr>
            <a:lvl5pPr>
              <a:defRPr sz="135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00A1B3"/>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806300" y="1128739"/>
            <a:ext cx="5931900" cy="402350"/>
          </a:xfrm>
        </p:spPr>
        <p:txBody>
          <a:bodyPr anchor="b" anchorCtr="0">
            <a:normAutofit/>
          </a:bodyPr>
          <a:lstStyle>
            <a:lvl1pPr>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1806300" y="1566193"/>
            <a:ext cx="5931900" cy="1420375"/>
          </a:xfrm>
        </p:spPr>
        <p:txBody>
          <a:bodyPr>
            <a:normAutofit/>
          </a:bodyPr>
          <a:lstStyle>
            <a:lvl1pPr marL="257175" indent="-257175" algn="ctr">
              <a:lnSpc>
                <a:spcPct val="130000"/>
              </a:lnSpc>
              <a:spcBef>
                <a:spcPts val="0"/>
              </a:spcBef>
              <a:buFont typeface="Arial" pitchFamily="34" charset="0"/>
              <a:buChar char="•"/>
              <a:defRPr sz="1800" b="0"/>
            </a:lvl1pPr>
            <a:lvl2pPr algn="ctr">
              <a:defRPr sz="1500"/>
            </a:lvl2pPr>
            <a:lvl3pPr algn="ctr">
              <a:defRPr sz="1350"/>
            </a:lvl3pPr>
            <a:lvl4pPr algn="ctr">
              <a:defRPr sz="1350"/>
            </a:lvl4pPr>
            <a:lvl5pPr algn="ctr">
              <a:defRPr sz="135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任意多边形 6"/>
          <p:cNvSpPr/>
          <p:nvPr/>
        </p:nvSpPr>
        <p:spPr bwMode="auto">
          <a:xfrm>
            <a:off x="1133156" y="1154069"/>
            <a:ext cx="722510" cy="381951"/>
          </a:xfrm>
          <a:custGeom>
            <a:avLst/>
            <a:gdLst>
              <a:gd name="connsiteX0" fmla="*/ 558668 w 1680369"/>
              <a:gd name="connsiteY0" fmla="*/ 326523 h 888207"/>
              <a:gd name="connsiteX1" fmla="*/ 839391 w 1680369"/>
              <a:gd name="connsiteY1" fmla="*/ 607365 h 888207"/>
              <a:gd name="connsiteX2" fmla="*/ 1120511 w 1680369"/>
              <a:gd name="connsiteY2" fmla="*/ 326523 h 888207"/>
              <a:gd name="connsiteX3" fmla="*/ 1401631 w 1680369"/>
              <a:gd name="connsiteY3" fmla="*/ 607365 h 888207"/>
              <a:gd name="connsiteX4" fmla="*/ 1120511 w 1680369"/>
              <a:gd name="connsiteY4" fmla="*/ 888207 h 888207"/>
              <a:gd name="connsiteX5" fmla="*/ 839391 w 1680369"/>
              <a:gd name="connsiteY5" fmla="*/ 607366 h 888207"/>
              <a:gd name="connsiteX6" fmla="*/ 558668 w 1680369"/>
              <a:gd name="connsiteY6" fmla="*/ 888207 h 888207"/>
              <a:gd name="connsiteX7" fmla="*/ 277944 w 1680369"/>
              <a:gd name="connsiteY7" fmla="*/ 607365 h 888207"/>
              <a:gd name="connsiteX8" fmla="*/ 842171 w 1680369"/>
              <a:gd name="connsiteY8" fmla="*/ 0 h 888207"/>
              <a:gd name="connsiteX9" fmla="*/ 1120908 w 1680369"/>
              <a:gd name="connsiteY9" fmla="*/ 278855 h 888207"/>
              <a:gd name="connsiteX10" fmla="*/ 1399646 w 1680369"/>
              <a:gd name="connsiteY10" fmla="*/ 0 h 888207"/>
              <a:gd name="connsiteX11" fmla="*/ 1680369 w 1680369"/>
              <a:gd name="connsiteY11" fmla="*/ 280842 h 888207"/>
              <a:gd name="connsiteX12" fmla="*/ 1399646 w 1680369"/>
              <a:gd name="connsiteY12" fmla="*/ 561684 h 888207"/>
              <a:gd name="connsiteX13" fmla="*/ 1120908 w 1680369"/>
              <a:gd name="connsiteY13" fmla="*/ 282829 h 888207"/>
              <a:gd name="connsiteX14" fmla="*/ 842171 w 1680369"/>
              <a:gd name="connsiteY14" fmla="*/ 561684 h 888207"/>
              <a:gd name="connsiteX15" fmla="*/ 561447 w 1680369"/>
              <a:gd name="connsiteY15" fmla="*/ 280842 h 888207"/>
              <a:gd name="connsiteX16" fmla="*/ 280724 w 1680369"/>
              <a:gd name="connsiteY16" fmla="*/ 0 h 888207"/>
              <a:gd name="connsiteX17" fmla="*/ 561447 w 1680369"/>
              <a:gd name="connsiteY17" fmla="*/ 280842 h 888207"/>
              <a:gd name="connsiteX18" fmla="*/ 280724 w 1680369"/>
              <a:gd name="connsiteY18" fmla="*/ 561684 h 888207"/>
              <a:gd name="connsiteX19" fmla="*/ 0 w 1680369"/>
              <a:gd name="connsiteY19" fmla="*/ 280842 h 88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0369" h="888207">
                <a:moveTo>
                  <a:pt x="558668" y="326523"/>
                </a:moveTo>
                <a:lnTo>
                  <a:pt x="839391" y="607365"/>
                </a:lnTo>
                <a:lnTo>
                  <a:pt x="1120511" y="326523"/>
                </a:lnTo>
                <a:lnTo>
                  <a:pt x="1401631" y="607365"/>
                </a:lnTo>
                <a:lnTo>
                  <a:pt x="1120511" y="888207"/>
                </a:lnTo>
                <a:lnTo>
                  <a:pt x="839391" y="607366"/>
                </a:lnTo>
                <a:lnTo>
                  <a:pt x="558668" y="888207"/>
                </a:lnTo>
                <a:lnTo>
                  <a:pt x="277944" y="607365"/>
                </a:lnTo>
                <a:close/>
                <a:moveTo>
                  <a:pt x="842171" y="0"/>
                </a:moveTo>
                <a:lnTo>
                  <a:pt x="1120908" y="278855"/>
                </a:lnTo>
                <a:lnTo>
                  <a:pt x="1399646" y="0"/>
                </a:lnTo>
                <a:lnTo>
                  <a:pt x="1680369" y="280842"/>
                </a:lnTo>
                <a:lnTo>
                  <a:pt x="1399646" y="561684"/>
                </a:lnTo>
                <a:lnTo>
                  <a:pt x="1120908" y="282829"/>
                </a:lnTo>
                <a:lnTo>
                  <a:pt x="842171" y="561684"/>
                </a:lnTo>
                <a:lnTo>
                  <a:pt x="561447" y="280842"/>
                </a:lnTo>
                <a:close/>
                <a:moveTo>
                  <a:pt x="280724" y="0"/>
                </a:moveTo>
                <a:lnTo>
                  <a:pt x="561447" y="280842"/>
                </a:lnTo>
                <a:lnTo>
                  <a:pt x="280724" y="561684"/>
                </a:lnTo>
                <a:lnTo>
                  <a:pt x="0" y="280842"/>
                </a:lnTo>
                <a:close/>
              </a:path>
            </a:pathLst>
          </a:custGeom>
          <a:solidFill>
            <a:schemeClr val="accent1"/>
          </a:solidFill>
          <a:ln>
            <a:noFill/>
          </a:ln>
        </p:spPr>
        <p:txBody>
          <a:bodyPr wrap="square" lIns="0" tIns="0" rIns="0" bIns="0">
            <a:noAutofit/>
          </a:bodyPr>
          <a:lstStyle>
            <a:lvl1pPr eaLnBrk="0" hangingPunct="0">
              <a:defRPr sz="58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58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58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58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5800">
                <a:solidFill>
                  <a:srgbClr val="000000"/>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9pPr>
          </a:lstStyle>
          <a:p>
            <a:pPr algn="ctr" eaLnBrk="1" fontAlgn="base" hangingPunct="1">
              <a:spcBef>
                <a:spcPct val="0"/>
              </a:spcBef>
              <a:spcAft>
                <a:spcPct val="0"/>
              </a:spcAft>
            </a:pPr>
            <a:endParaRPr lang="es-ES" sz="2175"/>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391200" y="2071156"/>
            <a:ext cx="5508000" cy="1001824"/>
          </a:xfrm>
        </p:spPr>
        <p:txBody>
          <a:bodyPr anchor="ctr" anchorCtr="0">
            <a:normAutofit/>
          </a:bodyPr>
          <a:lstStyle>
            <a:lvl1pPr>
              <a:defRPr sz="3300">
                <a:solidFill>
                  <a:schemeClr val="accent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391200" y="3542837"/>
            <a:ext cx="5508000" cy="348343"/>
          </a:xfrm>
        </p:spPr>
        <p:txBody>
          <a:bodyPr anchor="ctr" anchorCtr="0">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628650" y="1369388"/>
            <a:ext cx="3886200" cy="3263906"/>
          </a:xfrm>
        </p:spPr>
        <p:txBody>
          <a:bodyPr>
            <a:normAutofit/>
          </a:bodyPr>
          <a:lstStyle>
            <a:lvl1pPr marL="257175" indent="-257175">
              <a:buFont typeface="Arial" pitchFamily="34" charset="0"/>
              <a:buChar char="•"/>
              <a:defRPr sz="1800" b="0"/>
            </a:lvl1pPr>
            <a:lvl2pPr>
              <a:defRPr sz="1500"/>
            </a:lvl2pPr>
            <a:lvl3pPr>
              <a:defRPr sz="1350"/>
            </a:lvl3pPr>
            <a:lvl4pPr>
              <a:defRPr sz="1350"/>
            </a:lvl4pPr>
            <a:lvl5pPr>
              <a:defRPr sz="135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4629150" y="1369388"/>
            <a:ext cx="3886200" cy="3263906"/>
          </a:xfrm>
        </p:spPr>
        <p:txBody>
          <a:bodyPr>
            <a:normAutofit/>
          </a:bodyPr>
          <a:lstStyle>
            <a:lvl1pPr marL="257175" indent="-257175">
              <a:buFont typeface="Arial" pitchFamily="34" charset="0"/>
              <a:buChar char="•"/>
              <a:defRPr sz="1800" b="0"/>
            </a:lvl1pPr>
            <a:lvl2pPr>
              <a:defRPr sz="1500"/>
            </a:lvl2pPr>
            <a:lvl3pPr>
              <a:defRPr sz="1350"/>
            </a:lvl3pPr>
            <a:lvl4pPr>
              <a:defRPr sz="1350"/>
            </a:lvl4pPr>
            <a:lvl5pPr>
              <a:defRPr sz="135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551328"/>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9841" y="1039544"/>
            <a:ext cx="3868340" cy="775191"/>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hasCustomPrompt="1"/>
          </p:nvPr>
        </p:nvSpPr>
        <p:spPr>
          <a:xfrm>
            <a:off x="629841" y="1814736"/>
            <a:ext cx="3868340" cy="2763782"/>
          </a:xfrm>
        </p:spPr>
        <p:txBody>
          <a:bodyPr>
            <a:normAutofit/>
          </a:bodyPr>
          <a:lstStyle>
            <a:lvl1pPr marL="257175" indent="-257175">
              <a:buFont typeface="Arial" pitchFamily="34" charset="0"/>
              <a:buChar char="•"/>
              <a:defRPr sz="1800"/>
            </a:lvl1pPr>
            <a:lvl2pPr>
              <a:defRPr sz="1500"/>
            </a:lvl2pPr>
            <a:lvl3pPr>
              <a:defRPr sz="1350"/>
            </a:lvl3pPr>
            <a:lvl4pPr>
              <a:defRPr sz="1350"/>
            </a:lvl4pPr>
            <a:lvl5pPr>
              <a:defRPr sz="135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039544"/>
            <a:ext cx="3887391" cy="775191"/>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hasCustomPrompt="1"/>
          </p:nvPr>
        </p:nvSpPr>
        <p:spPr>
          <a:xfrm>
            <a:off x="4629150" y="1814736"/>
            <a:ext cx="3887391" cy="2763782"/>
          </a:xfrm>
        </p:spPr>
        <p:txBody>
          <a:bodyPr>
            <a:normAutofit/>
          </a:bodyPr>
          <a:lstStyle>
            <a:lvl1pPr marL="257175" indent="-257175">
              <a:buFont typeface="Arial" pitchFamily="34" charset="0"/>
              <a:buChar char="•"/>
              <a:defRPr sz="1800"/>
            </a:lvl1pPr>
            <a:lvl2pPr>
              <a:defRPr sz="1500"/>
            </a:lvl2pPr>
            <a:lvl3pPr>
              <a:defRPr sz="1350"/>
            </a:lvl3pPr>
            <a:lvl4pPr>
              <a:defRPr sz="1350"/>
            </a:lvl4pPr>
            <a:lvl5pPr>
              <a:defRPr sz="135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00A1B3"/>
        </a:solidFill>
        <a:effectLst/>
      </p:bgPr>
    </p:bg>
    <p:spTree>
      <p:nvGrpSpPr>
        <p:cNvPr id="1" name=""/>
        <p:cNvGrpSpPr/>
        <p:nvPr/>
      </p:nvGrpSpPr>
      <p:grpSpPr>
        <a:xfrm>
          <a:off x="0" y="0"/>
          <a:ext cx="0" cy="0"/>
          <a:chOff x="0" y="0"/>
          <a:chExt cx="0" cy="0"/>
        </a:xfrm>
      </p:grpSpPr>
      <p:sp>
        <p:nvSpPr>
          <p:cNvPr id="6" name="AutoShape 2"/>
          <p:cNvSpPr/>
          <p:nvPr/>
        </p:nvSpPr>
        <p:spPr bwMode="auto">
          <a:xfrm>
            <a:off x="2964656" y="1075115"/>
            <a:ext cx="3214688" cy="3215084"/>
          </a:xfrm>
          <a:prstGeom prst="diamond">
            <a:avLst/>
          </a:prstGeom>
          <a:solidFill>
            <a:schemeClr val="accent1"/>
          </a:solidFill>
          <a:ln w="25400">
            <a:solidFill>
              <a:schemeClr val="tx1">
                <a:alpha val="0"/>
              </a:schemeClr>
            </a:solidFill>
            <a:miter lim="800000"/>
          </a:ln>
        </p:spPr>
        <p:txBody>
          <a:bodyPr lIns="0" tIns="0" rIns="0" bIns="0"/>
          <a:lstStyle>
            <a:lvl1pPr eaLnBrk="0" hangingPunct="0">
              <a:defRPr sz="58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58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58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58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5800">
                <a:solidFill>
                  <a:srgbClr val="000000"/>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9pPr>
          </a:lstStyle>
          <a:p>
            <a:pPr algn="ctr" eaLnBrk="1" fontAlgn="base" hangingPunct="1">
              <a:spcBef>
                <a:spcPct val="0"/>
              </a:spcBef>
              <a:spcAft>
                <a:spcPct val="0"/>
              </a:spcAft>
            </a:pPr>
            <a:endParaRPr lang="es-ES" sz="2175"/>
          </a:p>
        </p:txBody>
      </p:sp>
      <p:sp>
        <p:nvSpPr>
          <p:cNvPr id="7" name="任意多边形 6"/>
          <p:cNvSpPr/>
          <p:nvPr/>
        </p:nvSpPr>
        <p:spPr bwMode="auto">
          <a:xfrm>
            <a:off x="4491038" y="0"/>
            <a:ext cx="161925" cy="538330"/>
          </a:xfrm>
          <a:custGeom>
            <a:avLst/>
            <a:gdLst>
              <a:gd name="connsiteX0" fmla="*/ 62950 w 215900"/>
              <a:gd name="connsiteY0" fmla="*/ 0 h 717685"/>
              <a:gd name="connsiteX1" fmla="*/ 152950 w 215900"/>
              <a:gd name="connsiteY1" fmla="*/ 0 h 717685"/>
              <a:gd name="connsiteX2" fmla="*/ 152950 w 215900"/>
              <a:gd name="connsiteY2" fmla="*/ 546785 h 717685"/>
              <a:gd name="connsiteX3" fmla="*/ 215900 w 215900"/>
              <a:gd name="connsiteY3" fmla="*/ 609735 h 717685"/>
              <a:gd name="connsiteX4" fmla="*/ 107950 w 215900"/>
              <a:gd name="connsiteY4" fmla="*/ 717685 h 717685"/>
              <a:gd name="connsiteX5" fmla="*/ 0 w 215900"/>
              <a:gd name="connsiteY5" fmla="*/ 609735 h 717685"/>
              <a:gd name="connsiteX6" fmla="*/ 62950 w 215900"/>
              <a:gd name="connsiteY6" fmla="*/ 546785 h 7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 h="717685">
                <a:moveTo>
                  <a:pt x="62950" y="0"/>
                </a:moveTo>
                <a:lnTo>
                  <a:pt x="152950" y="0"/>
                </a:lnTo>
                <a:lnTo>
                  <a:pt x="152950" y="546785"/>
                </a:lnTo>
                <a:lnTo>
                  <a:pt x="215900" y="609735"/>
                </a:lnTo>
                <a:lnTo>
                  <a:pt x="107950" y="717685"/>
                </a:lnTo>
                <a:lnTo>
                  <a:pt x="0" y="609735"/>
                </a:lnTo>
                <a:lnTo>
                  <a:pt x="62950" y="546785"/>
                </a:lnTo>
                <a:close/>
              </a:path>
            </a:pathLst>
          </a:custGeom>
          <a:solidFill>
            <a:schemeClr val="tx1"/>
          </a:solidFill>
          <a:ln w="25400">
            <a:solidFill>
              <a:schemeClr val="tx1">
                <a:alpha val="0"/>
              </a:schemeClr>
            </a:solidFill>
            <a:miter lim="800000"/>
          </a:ln>
        </p:spPr>
        <p:txBody>
          <a:bodyPr wrap="square" lIns="0" tIns="0" rIns="0" bIns="0">
            <a:noAutofit/>
          </a:bodyPr>
          <a:lstStyle>
            <a:lvl1pPr eaLnBrk="0" hangingPunct="0">
              <a:defRPr sz="58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58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58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58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5800">
                <a:solidFill>
                  <a:srgbClr val="000000"/>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9pPr>
          </a:lstStyle>
          <a:p>
            <a:pPr algn="ctr" eaLnBrk="1" fontAlgn="base" hangingPunct="1">
              <a:spcBef>
                <a:spcPct val="0"/>
              </a:spcBef>
              <a:spcAft>
                <a:spcPct val="0"/>
              </a:spcAft>
            </a:pPr>
            <a:endParaRPr lang="es-ES" sz="2175"/>
          </a:p>
        </p:txBody>
      </p:sp>
      <p:sp>
        <p:nvSpPr>
          <p:cNvPr id="9" name="任意多边形 8"/>
          <p:cNvSpPr/>
          <p:nvPr/>
        </p:nvSpPr>
        <p:spPr bwMode="auto">
          <a:xfrm flipV="1">
            <a:off x="4491038" y="4605805"/>
            <a:ext cx="161925" cy="538330"/>
          </a:xfrm>
          <a:custGeom>
            <a:avLst/>
            <a:gdLst>
              <a:gd name="connsiteX0" fmla="*/ 62950 w 215900"/>
              <a:gd name="connsiteY0" fmla="*/ 0 h 717685"/>
              <a:gd name="connsiteX1" fmla="*/ 152950 w 215900"/>
              <a:gd name="connsiteY1" fmla="*/ 0 h 717685"/>
              <a:gd name="connsiteX2" fmla="*/ 152950 w 215900"/>
              <a:gd name="connsiteY2" fmla="*/ 546785 h 717685"/>
              <a:gd name="connsiteX3" fmla="*/ 215900 w 215900"/>
              <a:gd name="connsiteY3" fmla="*/ 609735 h 717685"/>
              <a:gd name="connsiteX4" fmla="*/ 107950 w 215900"/>
              <a:gd name="connsiteY4" fmla="*/ 717685 h 717685"/>
              <a:gd name="connsiteX5" fmla="*/ 0 w 215900"/>
              <a:gd name="connsiteY5" fmla="*/ 609735 h 717685"/>
              <a:gd name="connsiteX6" fmla="*/ 62950 w 215900"/>
              <a:gd name="connsiteY6" fmla="*/ 546785 h 7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 h="717685">
                <a:moveTo>
                  <a:pt x="62950" y="0"/>
                </a:moveTo>
                <a:lnTo>
                  <a:pt x="152950" y="0"/>
                </a:lnTo>
                <a:lnTo>
                  <a:pt x="152950" y="546785"/>
                </a:lnTo>
                <a:lnTo>
                  <a:pt x="215900" y="609735"/>
                </a:lnTo>
                <a:lnTo>
                  <a:pt x="107950" y="717685"/>
                </a:lnTo>
                <a:lnTo>
                  <a:pt x="0" y="609735"/>
                </a:lnTo>
                <a:lnTo>
                  <a:pt x="62950" y="546785"/>
                </a:lnTo>
                <a:close/>
              </a:path>
            </a:pathLst>
          </a:custGeom>
          <a:solidFill>
            <a:schemeClr val="tx1"/>
          </a:solidFill>
          <a:ln w="25400">
            <a:solidFill>
              <a:schemeClr val="tx1">
                <a:alpha val="0"/>
              </a:schemeClr>
            </a:solidFill>
            <a:miter lim="800000"/>
          </a:ln>
        </p:spPr>
        <p:txBody>
          <a:bodyPr wrap="square" lIns="0" tIns="0" rIns="0" bIns="0">
            <a:noAutofit/>
          </a:bodyPr>
          <a:lstStyle>
            <a:lvl1pPr eaLnBrk="0" hangingPunct="0">
              <a:defRPr sz="58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58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58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58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5800">
                <a:solidFill>
                  <a:srgbClr val="000000"/>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800">
                <a:solidFill>
                  <a:srgbClr val="000000"/>
                </a:solidFill>
                <a:latin typeface="Gill Sans" pitchFamily="2" charset="0"/>
                <a:ea typeface="ヒラギノ角ゴ ProN W3" pitchFamily="2" charset="-128"/>
                <a:sym typeface="Gill Sans" pitchFamily="2" charset="0"/>
              </a:defRPr>
            </a:lvl9pPr>
          </a:lstStyle>
          <a:p>
            <a:pPr algn="ctr" eaLnBrk="1" fontAlgn="base" hangingPunct="1">
              <a:spcBef>
                <a:spcPct val="0"/>
              </a:spcBef>
              <a:spcAft>
                <a:spcPct val="0"/>
              </a:spcAft>
            </a:pPr>
            <a:endParaRPr lang="es-ES" sz="2175"/>
          </a:p>
        </p:txBody>
      </p:sp>
      <p:sp>
        <p:nvSpPr>
          <p:cNvPr id="2" name="标题 1"/>
          <p:cNvSpPr>
            <a:spLocks noGrp="1"/>
          </p:cNvSpPr>
          <p:nvPr>
            <p:ph type="title" hasCustomPrompt="1"/>
          </p:nvPr>
        </p:nvSpPr>
        <p:spPr>
          <a:xfrm>
            <a:off x="2286900" y="2090058"/>
            <a:ext cx="4571100" cy="1455480"/>
          </a:xfrm>
        </p:spPr>
        <p:txBody>
          <a:bodyPr lIns="90000" tIns="46800" rIns="90000" bIns="46800" anchor="t" anchorCtr="0">
            <a:normAutofit/>
          </a:bodyPr>
          <a:lstStyle>
            <a:lvl1pPr algn="ctr">
              <a:defRPr sz="4500" b="1"/>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0A1B3"/>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00A1B3"/>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391" y="961319"/>
            <a:ext cx="4341600" cy="319989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480600" y="2740838"/>
            <a:ext cx="3304800" cy="1509486"/>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2" name="标题 1"/>
          <p:cNvSpPr>
            <a:spLocks noGrp="1"/>
          </p:cNvSpPr>
          <p:nvPr>
            <p:ph type="title"/>
          </p:nvPr>
        </p:nvSpPr>
        <p:spPr>
          <a:xfrm>
            <a:off x="410400" y="1493284"/>
            <a:ext cx="4355100" cy="1123339"/>
          </a:xfrm>
          <a:solidFill>
            <a:srgbClr val="A1895B"/>
          </a:solidFill>
        </p:spPr>
        <p:txBody>
          <a:bodyPr lIns="90000" tIns="46800" rIns="90000" bIns="46800" anchor="ctr" anchorCtr="0">
            <a:normAutofit/>
          </a:bodyPr>
          <a:lstStyle>
            <a:lvl1pPr algn="ctr">
              <a:defRPr sz="2100"/>
            </a:lvl1pPr>
          </a:lstStyle>
          <a:p>
            <a:r>
              <a:rPr lang="zh-CN" altLang="en-US" smtClean="0"/>
              <a:t>单击此处编辑母版标题样式</a:t>
            </a:r>
            <a:endParaRPr lang="zh-CN" altLang="en-US"/>
          </a:p>
        </p:txBody>
      </p:sp>
      <p:sp>
        <p:nvSpPr>
          <p:cNvPr id="5" name="日期占位符 4"/>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rgbClr val="00A1B3"/>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04459" y="273878"/>
            <a:ext cx="1410890" cy="4359417"/>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628649" y="273878"/>
            <a:ext cx="6336506" cy="4359417"/>
          </a:xfrm>
        </p:spPr>
        <p:txBody>
          <a:bodyPr vert="eaVert"/>
          <a:lstStyle>
            <a:lvl1pPr>
              <a:defRPr sz="1800"/>
            </a:lvl1pPr>
            <a:lvl2pPr>
              <a:defRPr sz="1500"/>
            </a:lvl2pPr>
            <a:lvl3pPr>
              <a:defRPr sz="1350"/>
            </a:lvl3pPr>
            <a:lvl4pPr>
              <a:defRPr sz="1350"/>
            </a:lvl4pPr>
            <a:lvl5pPr>
              <a:defRPr sz="135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9100" y="273878"/>
            <a:ext cx="7886700" cy="548168"/>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080133"/>
            <a:ext cx="7886700" cy="3553639"/>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4767851"/>
            <a:ext cx="2057400" cy="273878"/>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5D45FE8-FA1A-4370-AC20-3BC9DBE9CB82}" type="datetimeFigureOut">
              <a:rPr lang="zh-CN" altLang="en-US" smtClean="0"/>
            </a:fld>
            <a:endParaRPr lang="zh-CN" altLang="en-US"/>
          </a:p>
        </p:txBody>
      </p:sp>
      <p:sp>
        <p:nvSpPr>
          <p:cNvPr id="5" name="页脚占位符 4"/>
          <p:cNvSpPr>
            <a:spLocks noGrp="1"/>
          </p:cNvSpPr>
          <p:nvPr>
            <p:ph type="ftr" sz="quarter" idx="3"/>
          </p:nvPr>
        </p:nvSpPr>
        <p:spPr>
          <a:xfrm>
            <a:off x="3028950" y="4767851"/>
            <a:ext cx="3086100" cy="273878"/>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851"/>
            <a:ext cx="2057400" cy="273878"/>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F18AF2C1-BE34-4AEF-893F-6C9405F6CC2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itchFamily="34" charset="0"/>
        <a:buChar char="•"/>
        <a:defRPr sz="18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futurelearn.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hyperlink" Target="https://novoed.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hyperlink" Target="http://universarium.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hyperlink" Target="https://lagunita.stanford.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hyperlink" Target="http://ocw.mit.edu/index.ht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hyperlink" Target="http://mooc.guokr.com/"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coursera.org/" TargetMode="Externa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hyperlink" Target="https://www.edx.org/&#1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ctrTitle"/>
          </p:nvPr>
        </p:nvSpPr>
        <p:spPr/>
        <p:txBody>
          <a:bodyPr/>
          <a:p>
            <a:r>
              <a:rPr lang="en-US" altLang="zh-CN"/>
              <a:t>Information Retrieval</a:t>
            </a:r>
            <a:endParaRPr lang="en-US" altLang="zh-CN"/>
          </a:p>
        </p:txBody>
      </p:sp>
      <p:sp>
        <p:nvSpPr>
          <p:cNvPr id="5" name="副标题 4"/>
          <p:cNvSpPr>
            <a:spLocks noGrp="1" noChangeArrowheads="1"/>
          </p:cNvSpPr>
          <p:nvPr>
            <p:ph type="subTitle" idx="1"/>
          </p:nvPr>
        </p:nvSpPr>
        <p:spPr/>
        <p:txBody>
          <a:bodyPr>
            <a:noAutofit/>
          </a:bodyPr>
          <a:p>
            <a:r>
              <a:rPr lang="en-US" altLang="zh-CN" sz="2000"/>
              <a:t>chenxuan@njtech.edu.cn</a:t>
            </a:r>
            <a:endParaRPr lang="en-US" altLang="zh-CN" sz="20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81710" y="680720"/>
            <a:ext cx="6964045" cy="38709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806575" y="1129030"/>
            <a:ext cx="6696075" cy="402590"/>
          </a:xfrm>
        </p:spPr>
        <p:txBody>
          <a:bodyPr>
            <a:noAutofit/>
          </a:bodyPr>
          <a:p>
            <a:r>
              <a:rPr lang="zh-CN" altLang="en-US" sz="2800">
                <a:hlinkClick r:id="rId1" action="ppaction://hlinkfile"/>
              </a:rPr>
              <a:t>https://www.futurelearn.com</a:t>
            </a:r>
            <a:endParaRPr lang="zh-CN" altLang="en-US" sz="2800"/>
          </a:p>
        </p:txBody>
      </p:sp>
      <p:sp>
        <p:nvSpPr>
          <p:cNvPr id="4" name="内容占位符 3"/>
          <p:cNvSpPr>
            <a:spLocks noGrp="1"/>
          </p:cNvSpPr>
          <p:nvPr>
            <p:ph idx="1"/>
          </p:nvPr>
        </p:nvSpPr>
        <p:spPr>
          <a:xfrm>
            <a:off x="1509395" y="1618615"/>
            <a:ext cx="7205345" cy="1420495"/>
          </a:xfrm>
        </p:spPr>
        <p:txBody>
          <a:bodyPr>
            <a:noAutofit/>
          </a:bodyPr>
          <a:p>
            <a:pPr algn="l"/>
            <a:r>
              <a:rPr lang="zh-CN" altLang="en-US" sz="2000"/>
              <a:t>Choose from hundreds of free online courses: from Language &amp; Culture to Business &amp; Management; Science &amp; Technology to Health &amp; Psychology.</a:t>
            </a:r>
            <a:endParaRPr lang="zh-CN" altLang="en-US" sz="2000"/>
          </a:p>
          <a:p>
            <a:pPr algn="l"/>
            <a:r>
              <a:rPr lang="zh-CN" altLang="en-US" sz="2000"/>
              <a:t>Meet educators from top universities and cultural institutions, who'll share their experience through videos, articles, quizzes and discussions.</a:t>
            </a:r>
            <a:endParaRPr lang="zh-CN"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03410" y="2276748"/>
            <a:ext cx="4571100" cy="1455480"/>
          </a:xfrm>
        </p:spPr>
        <p:txBody>
          <a:bodyPr/>
          <a:p>
            <a:r>
              <a:rPr lang="zh-CN" altLang="en-US"/>
              <a:t>NovoEd</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806300" y="1162394"/>
            <a:ext cx="5931900" cy="402350"/>
          </a:xfrm>
        </p:spPr>
        <p:txBody>
          <a:bodyPr>
            <a:noAutofit/>
          </a:bodyPr>
          <a:p>
            <a:r>
              <a:rPr lang="zh-CN" altLang="en-US" sz="2800">
                <a:hlinkClick r:id="rId1" action="ppaction://hlinkfile"/>
              </a:rPr>
              <a:t>https://novoed.com/</a:t>
            </a:r>
            <a:endParaRPr lang="zh-CN" altLang="en-US" sz="2800"/>
          </a:p>
        </p:txBody>
      </p:sp>
      <p:pic>
        <p:nvPicPr>
          <p:cNvPr id="4" name="内容占位符 3"/>
          <p:cNvPicPr>
            <a:picLocks noChangeAspect="1"/>
          </p:cNvPicPr>
          <p:nvPr>
            <p:ph idx="1"/>
          </p:nvPr>
        </p:nvPicPr>
        <p:blipFill>
          <a:blip r:embed="rId2"/>
          <a:stretch>
            <a:fillRect/>
          </a:stretch>
        </p:blipFill>
        <p:spPr>
          <a:xfrm>
            <a:off x="1875155" y="1880235"/>
            <a:ext cx="5319395" cy="14204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2337700" y="2370093"/>
            <a:ext cx="4571100" cy="1455480"/>
          </a:xfrm>
        </p:spPr>
        <p:txBody>
          <a:bodyPr/>
          <a:p>
            <a:r>
              <a:rPr lang="zh-CN" altLang="en-US" sz="2800"/>
              <a:t>Универсариум</a:t>
            </a:r>
            <a:endParaRPr lang="zh-C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806300" y="1187794"/>
            <a:ext cx="5931900" cy="402350"/>
          </a:xfrm>
        </p:spPr>
        <p:txBody>
          <a:bodyPr>
            <a:noAutofit/>
          </a:bodyPr>
          <a:p>
            <a:r>
              <a:rPr lang="zh-CN" altLang="en-US" sz="2800">
                <a:hlinkClick r:id="rId1"/>
              </a:rPr>
              <a:t>http://universarium.org/</a:t>
            </a:r>
            <a:endParaRPr lang="zh-CN" altLang="en-US" sz="2800"/>
          </a:p>
        </p:txBody>
      </p:sp>
      <p:pic>
        <p:nvPicPr>
          <p:cNvPr id="5" name="内容占位符 4"/>
          <p:cNvPicPr>
            <a:picLocks noChangeAspect="1"/>
          </p:cNvPicPr>
          <p:nvPr>
            <p:ph idx="1"/>
          </p:nvPr>
        </p:nvPicPr>
        <p:blipFill>
          <a:blip r:embed="rId2"/>
          <a:stretch>
            <a:fillRect/>
          </a:stretch>
        </p:blipFill>
        <p:spPr>
          <a:xfrm>
            <a:off x="1933575" y="2161540"/>
            <a:ext cx="5932170" cy="8909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2321190" y="2386603"/>
            <a:ext cx="4571100" cy="1455480"/>
          </a:xfrm>
        </p:spPr>
        <p:txBody>
          <a:bodyPr/>
          <a:p>
            <a:r>
              <a:rPr lang="zh-CN" altLang="en-US" sz="3200"/>
              <a:t>Stanford Online</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806300" y="1170649"/>
            <a:ext cx="5931900" cy="402350"/>
          </a:xfrm>
        </p:spPr>
        <p:txBody>
          <a:bodyPr>
            <a:noAutofit/>
          </a:bodyPr>
          <a:p>
            <a:r>
              <a:rPr lang="zh-CN" altLang="en-US" sz="2800">
                <a:hlinkClick r:id="rId1" tooltip="" action="ppaction://hlinkfile"/>
              </a:rPr>
              <a:t>https://lagunita.stanford.edu/</a:t>
            </a:r>
            <a:endParaRPr lang="zh-CN" altLang="en-US" sz="2800">
              <a:hlinkClick r:id="rId1" tooltip="" action="ppaction://hlinkfile"/>
            </a:endParaRPr>
          </a:p>
        </p:txBody>
      </p:sp>
      <p:sp>
        <p:nvSpPr>
          <p:cNvPr id="4" name="内容占位符 3"/>
          <p:cNvSpPr>
            <a:spLocks noGrp="1"/>
          </p:cNvSpPr>
          <p:nvPr>
            <p:ph idx="1"/>
          </p:nvPr>
        </p:nvSpPr>
        <p:spPr>
          <a:xfrm>
            <a:off x="1806575" y="1565910"/>
            <a:ext cx="5932170" cy="3030220"/>
          </a:xfrm>
        </p:spPr>
        <p:txBody>
          <a:bodyPr>
            <a:noAutofit/>
          </a:bodyPr>
          <a:p>
            <a:pPr marL="0" indent="0" algn="l">
              <a:buNone/>
            </a:pPr>
            <a:r>
              <a:rPr lang="zh-CN" altLang="en-US" sz="1600">
                <a:latin typeface="+mj-lt"/>
              </a:rPr>
              <a:t>Lagunita is Stanford's instance of the open-source software release of the Open edX platform, which was developed by the joint Harvard/MIT non-profit organization, and which Stanford engineers have been collaborating on since April 2013. Lagunita hosts many of the free, online courses that are taught by Stanford faculty and made available to lifelong learners around the world for self-enrichment. Lagunita also hosts a variety of professional education opportunities in conjunction with many of Stanford University's schools and departments.</a:t>
            </a:r>
            <a:endParaRPr lang="zh-CN" altLang="en-US" sz="1600">
              <a:latin typeface="+mj-lt"/>
            </a:endParaRPr>
          </a:p>
        </p:txBody>
      </p:sp>
      <p:pic>
        <p:nvPicPr>
          <p:cNvPr id="5" name="图片 4"/>
          <p:cNvPicPr>
            <a:picLocks noChangeAspect="1"/>
          </p:cNvPicPr>
          <p:nvPr/>
        </p:nvPicPr>
        <p:blipFill>
          <a:blip r:embed="rId2"/>
          <a:stretch>
            <a:fillRect/>
          </a:stretch>
        </p:blipFill>
        <p:spPr>
          <a:xfrm>
            <a:off x="7003415" y="958215"/>
            <a:ext cx="933450" cy="685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en-US" altLang="zh-CN" sz="2800"/>
              <a:t>MIT </a:t>
            </a:r>
            <a:br>
              <a:rPr lang="en-US" altLang="zh-CN" sz="2800"/>
            </a:br>
            <a:r>
              <a:rPr lang="en-US" altLang="zh-CN" sz="2800"/>
              <a:t>Open Courseware</a:t>
            </a:r>
            <a:endParaRPr lang="en-US" altLang="zh-CN"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806300" y="1154139"/>
            <a:ext cx="5931900" cy="402350"/>
          </a:xfrm>
        </p:spPr>
        <p:txBody>
          <a:bodyPr>
            <a:noAutofit/>
          </a:bodyPr>
          <a:p>
            <a:r>
              <a:rPr lang="zh-CN" altLang="en-US" sz="2800">
                <a:hlinkClick r:id="rId1" tooltip=""/>
              </a:rPr>
              <a:t>http://ocw.mit.edu/index.htm</a:t>
            </a:r>
            <a:endParaRPr lang="zh-CN" altLang="en-US" sz="2800"/>
          </a:p>
        </p:txBody>
      </p:sp>
      <p:pic>
        <p:nvPicPr>
          <p:cNvPr id="5" name="内容占位符 4"/>
          <p:cNvPicPr>
            <a:picLocks noChangeAspect="1"/>
          </p:cNvPicPr>
          <p:nvPr>
            <p:ph idx="1"/>
          </p:nvPr>
        </p:nvPicPr>
        <p:blipFill>
          <a:blip r:embed="rId2"/>
          <a:stretch>
            <a:fillRect/>
          </a:stretch>
        </p:blipFill>
        <p:spPr>
          <a:xfrm>
            <a:off x="1882140" y="1725930"/>
            <a:ext cx="5360035" cy="2428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11"/>
          <p:cNvSpPr>
            <a:spLocks noGrp="1"/>
          </p:cNvSpPr>
          <p:nvPr>
            <p:ph type="title"/>
          </p:nvPr>
        </p:nvSpPr>
        <p:spPr/>
        <p:txBody>
          <a:bodyPr/>
          <a:p>
            <a:r>
              <a:rPr lang="en-US" altLang="zh-CN" b="1"/>
              <a:t>Free Online Courses</a:t>
            </a:r>
            <a:endParaRPr lang="en-US" altLang="zh-CN" b="1"/>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2286900" y="2293258"/>
            <a:ext cx="4571100" cy="1455480"/>
          </a:xfrm>
        </p:spPr>
        <p:txBody>
          <a:bodyPr/>
          <a:p>
            <a:r>
              <a:rPr lang="zh-CN" altLang="zh-CN"/>
              <a:t>果壳网</a:t>
            </a:r>
            <a:endParaRPr lang="zh-CN"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806300" y="1171284"/>
            <a:ext cx="5931900" cy="402350"/>
          </a:xfrm>
        </p:spPr>
        <p:txBody>
          <a:bodyPr>
            <a:noAutofit/>
          </a:bodyPr>
          <a:p>
            <a:r>
              <a:rPr lang="zh-CN" altLang="en-US" sz="2800">
                <a:hlinkClick r:id="rId1" tooltip=""/>
              </a:rPr>
              <a:t>http://mooc.guokr.com/</a:t>
            </a:r>
            <a:endParaRPr lang="zh-CN" altLang="en-US" sz="2800">
              <a:hlinkClick r:id="rId1" tooltip=""/>
            </a:endParaRPr>
          </a:p>
        </p:txBody>
      </p:sp>
      <p:pic>
        <p:nvPicPr>
          <p:cNvPr id="5" name="内容占位符 4"/>
          <p:cNvPicPr>
            <a:picLocks noChangeAspect="1"/>
          </p:cNvPicPr>
          <p:nvPr>
            <p:ph idx="1"/>
          </p:nvPr>
        </p:nvPicPr>
        <p:blipFill>
          <a:blip r:embed="rId2"/>
          <a:stretch>
            <a:fillRect/>
          </a:stretch>
        </p:blipFill>
        <p:spPr>
          <a:xfrm>
            <a:off x="1858010" y="1794510"/>
            <a:ext cx="6000750" cy="19964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40690" y="845820"/>
            <a:ext cx="7449185" cy="3632835"/>
          </a:xfrm>
          <a:prstGeom prst="rect">
            <a:avLst/>
          </a:prstGeom>
        </p:spPr>
      </p:pic>
      <p:sp>
        <p:nvSpPr>
          <p:cNvPr id="5" name="椭圆 4"/>
          <p:cNvSpPr/>
          <p:nvPr/>
        </p:nvSpPr>
        <p:spPr>
          <a:xfrm>
            <a:off x="6965950" y="994410"/>
            <a:ext cx="372110" cy="271780"/>
          </a:xfrm>
          <a:prstGeom prst="ellipse">
            <a:avLst/>
          </a:prstGeom>
          <a:noFill/>
          <a:ln w="28575">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7389495" y="994410"/>
            <a:ext cx="372110" cy="271780"/>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163320" y="1386840"/>
            <a:ext cx="436880" cy="282575"/>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4775" y="577215"/>
            <a:ext cx="8861425" cy="3881120"/>
          </a:xfrm>
          <a:prstGeom prst="rect">
            <a:avLst/>
          </a:prstGeom>
        </p:spPr>
      </p:pic>
      <p:cxnSp>
        <p:nvCxnSpPr>
          <p:cNvPr id="3" name="直接连接符 2"/>
          <p:cNvCxnSpPr/>
          <p:nvPr/>
        </p:nvCxnSpPr>
        <p:spPr>
          <a:xfrm flipV="1">
            <a:off x="699135" y="1616710"/>
            <a:ext cx="254635" cy="297180"/>
          </a:xfrm>
          <a:prstGeom prst="line">
            <a:avLst/>
          </a:prstGeom>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85520" y="1499870"/>
            <a:ext cx="1229995" cy="365760"/>
          </a:xfrm>
          <a:prstGeom prst="rect">
            <a:avLst/>
          </a:prstGeom>
          <a:noFill/>
          <a:ln w="12700" cmpd="sng">
            <a:solidFill>
              <a:schemeClr val="accent1"/>
            </a:solidFill>
            <a:prstDash val="solid"/>
          </a:ln>
        </p:spPr>
        <p:txBody>
          <a:bodyPr wrap="square" rtlCol="0">
            <a:spAutoFit/>
          </a:bodyPr>
          <a:p>
            <a:r>
              <a:rPr lang="en-US" altLang="zh-CN">
                <a:ln w="19050">
                  <a:solidFill>
                    <a:schemeClr val="accent1"/>
                  </a:solidFill>
                </a:ln>
              </a:rPr>
              <a:t>language</a:t>
            </a:r>
            <a:endParaRPr lang="en-US" altLang="zh-CN">
              <a:ln w="19050">
                <a:solidFill>
                  <a:schemeClr val="accent1"/>
                </a:solidFill>
              </a:ln>
            </a:endParaRPr>
          </a:p>
        </p:txBody>
      </p:sp>
      <p:cxnSp>
        <p:nvCxnSpPr>
          <p:cNvPr id="5" name="直接连接符 4"/>
          <p:cNvCxnSpPr/>
          <p:nvPr/>
        </p:nvCxnSpPr>
        <p:spPr>
          <a:xfrm flipV="1">
            <a:off x="603885" y="2327275"/>
            <a:ext cx="254635" cy="29718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32180" y="2157730"/>
            <a:ext cx="1229995" cy="365760"/>
          </a:xfrm>
          <a:prstGeom prst="rect">
            <a:avLst/>
          </a:prstGeom>
          <a:noFill/>
          <a:ln w="12700" cmpd="sng">
            <a:solidFill>
              <a:schemeClr val="accent1"/>
            </a:solidFill>
            <a:prstDash val="solid"/>
          </a:ln>
        </p:spPr>
        <p:txBody>
          <a:bodyPr wrap="square" rtlCol="0">
            <a:spAutoFit/>
          </a:bodyPr>
          <a:p>
            <a:r>
              <a:rPr lang="en-US" altLang="zh-CN">
                <a:ln w="19050">
                  <a:solidFill>
                    <a:schemeClr val="accent1"/>
                  </a:solidFill>
                </a:ln>
              </a:rPr>
              <a:t>content</a:t>
            </a:r>
            <a:endParaRPr lang="en-US" altLang="zh-CN">
              <a:ln w="19050">
                <a:solidFill>
                  <a:schemeClr val="accent1"/>
                </a:solidFill>
              </a:ln>
            </a:endParaRPr>
          </a:p>
        </p:txBody>
      </p:sp>
      <p:sp>
        <p:nvSpPr>
          <p:cNvPr id="7" name="椭圆 6"/>
          <p:cNvSpPr/>
          <p:nvPr/>
        </p:nvSpPr>
        <p:spPr>
          <a:xfrm>
            <a:off x="4411980" y="1838325"/>
            <a:ext cx="393065" cy="287020"/>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2109470" y="1880235"/>
            <a:ext cx="393065" cy="287020"/>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bldLvl="0" animBg="1"/>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551180" y="314325"/>
            <a:ext cx="8041640" cy="4225925"/>
          </a:xfrm>
        </p:spPr>
        <p:txBody>
          <a:bodyPr/>
          <a:p>
            <a:pPr marL="635" indent="0">
              <a:buNone/>
            </a:pPr>
            <a:r>
              <a:rPr lang="en-US" altLang="zh-CN" sz="3200" b="1"/>
              <a:t>Homework</a:t>
            </a:r>
            <a:endParaRPr lang="en-US" altLang="zh-CN" sz="3200" b="1"/>
          </a:p>
          <a:p>
            <a:pPr marL="635" indent="0">
              <a:buNone/>
            </a:pPr>
            <a:endParaRPr lang="en-US" altLang="zh-CN"/>
          </a:p>
          <a:p>
            <a:pPr marL="635" indent="0">
              <a:buNone/>
            </a:pPr>
            <a:endParaRPr lang="en-US" altLang="zh-CN" sz="2400"/>
          </a:p>
          <a:p>
            <a:pPr marL="635" indent="0">
              <a:buNone/>
            </a:pPr>
            <a:r>
              <a:rPr lang="en-US" altLang="zh-CN" sz="2400"/>
              <a:t>Register at least one MOOC platform, choose some courses that interested.</a:t>
            </a:r>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Grp="1"/>
          </p:cNvSpPr>
          <p:nvPr>
            <p:ph type="body" sz="half" idx="2"/>
          </p:nvPr>
        </p:nvSpPr>
        <p:spPr/>
        <p:txBody>
          <a:bodyPr>
            <a:noAutofit/>
          </a:bodyPr>
          <a:p>
            <a:r>
              <a:rPr lang="zh-CN" altLang="en-US" sz="2400"/>
              <a:t>Course platform</a:t>
            </a:r>
            <a:endParaRPr lang="zh-CN" altLang="en-US" sz="2400"/>
          </a:p>
          <a:p>
            <a:endParaRPr lang="zh-CN" altLang="en-US" sz="2400"/>
          </a:p>
          <a:p>
            <a:r>
              <a:rPr lang="en-US" altLang="zh-CN" sz="2400"/>
              <a:t>D</a:t>
            </a:r>
            <a:r>
              <a:rPr lang="zh-CN" altLang="en-US" sz="2400"/>
              <a:t>istribution platform</a:t>
            </a:r>
            <a:endParaRPr lang="zh-CN" altLang="en-US" sz="2400"/>
          </a:p>
          <a:p>
            <a:endParaRPr lang="zh-CN" altLang="en-US" sz="2400"/>
          </a:p>
        </p:txBody>
      </p:sp>
      <p:sp>
        <p:nvSpPr>
          <p:cNvPr id="6" name="标题 5"/>
          <p:cNvSpPr>
            <a:spLocks noGrp="1"/>
          </p:cNvSpPr>
          <p:nvPr>
            <p:ph type="title"/>
          </p:nvPr>
        </p:nvSpPr>
        <p:spPr/>
        <p:txBody>
          <a:bodyPr/>
          <a:p>
            <a:r>
              <a:rPr lang="en-US" altLang="zh-CN" sz="3600" b="1"/>
              <a:t>MOOC</a:t>
            </a:r>
            <a:endParaRPr lang="en-US" altLang="zh-CN" sz="3600" b="1"/>
          </a:p>
        </p:txBody>
      </p:sp>
      <p:pic>
        <p:nvPicPr>
          <p:cNvPr id="2" name="图片占位符 1"/>
          <p:cNvPicPr>
            <a:picLocks noChangeAspect="1"/>
          </p:cNvPicPr>
          <p:nvPr>
            <p:ph type="pic" idx="1"/>
          </p:nvPr>
        </p:nvPicPr>
        <p:blipFill>
          <a:blip r:embed="rId1"/>
          <a:stretch>
            <a:fillRect/>
          </a:stretch>
        </p:blipFill>
        <p:spPr>
          <a:xfrm>
            <a:off x="3887470" y="1219200"/>
            <a:ext cx="4341495" cy="26835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2286900" y="2266588"/>
            <a:ext cx="4571100" cy="1455480"/>
          </a:xfrm>
        </p:spPr>
        <p:txBody>
          <a:bodyPr/>
          <a:p>
            <a:r>
              <a:rPr lang="zh-CN" altLang="en-US"/>
              <a:t>coursera</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Autofit/>
          </a:bodyPr>
          <a:p>
            <a:r>
              <a:rPr lang="zh-CN" altLang="en-US" sz="2800">
                <a:hlinkClick r:id="rId1" action="ppaction://hlinkfile"/>
              </a:rPr>
              <a:t>https://www.coursera.org</a:t>
            </a:r>
            <a:endParaRPr lang="zh-CN" altLang="en-US" sz="2800">
              <a:hlinkClick r:id="rId1" action="ppaction://hlinkfile"/>
            </a:endParaRPr>
          </a:p>
        </p:txBody>
      </p:sp>
      <p:sp>
        <p:nvSpPr>
          <p:cNvPr id="4" name="内容占位符 3"/>
          <p:cNvSpPr>
            <a:spLocks noGrp="1"/>
          </p:cNvSpPr>
          <p:nvPr>
            <p:ph idx="1"/>
          </p:nvPr>
        </p:nvSpPr>
        <p:spPr/>
        <p:txBody>
          <a:bodyPr/>
          <a:p>
            <a:pPr marL="0" indent="0" algn="l">
              <a:buNone/>
            </a:pPr>
            <a:r>
              <a:rPr lang="zh-CN" altLang="en-US"/>
              <a:t>Take free online classes from 120+ top universities and educational organizations. We partner with schools like Stanford, Yale, Princeton, and others</a:t>
            </a:r>
            <a:r>
              <a:rPr lang="en-US" altLang="zh-CN"/>
              <a:t>.</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644525" y="586105"/>
            <a:ext cx="8206105" cy="3769360"/>
          </a:xfrm>
          <a:prstGeom prst="rect">
            <a:avLst/>
          </a:prstGeom>
        </p:spPr>
      </p:pic>
      <p:cxnSp>
        <p:nvCxnSpPr>
          <p:cNvPr id="6" name="直接连接符 5"/>
          <p:cNvCxnSpPr/>
          <p:nvPr/>
        </p:nvCxnSpPr>
        <p:spPr>
          <a:xfrm flipH="1">
            <a:off x="6102350" y="1024890"/>
            <a:ext cx="435610" cy="24892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718175" y="1284605"/>
            <a:ext cx="850900" cy="365760"/>
          </a:xfrm>
          <a:prstGeom prst="rect">
            <a:avLst/>
          </a:prstGeom>
          <a:noFill/>
          <a:ln>
            <a:solidFill>
              <a:schemeClr val="accent1"/>
            </a:solidFill>
          </a:ln>
        </p:spPr>
        <p:txBody>
          <a:bodyPr wrap="square" rtlCol="0">
            <a:spAutoFit/>
          </a:bodyPr>
          <a:p>
            <a:r>
              <a:rPr lang="en-US" altLang="zh-CN">
                <a:solidFill>
                  <a:schemeClr val="bg2"/>
                </a:solidFill>
              </a:rPr>
              <a:t>login</a:t>
            </a:r>
            <a:endParaRPr lang="en-US" altLang="zh-CN">
              <a:solidFill>
                <a:schemeClr val="bg2"/>
              </a:solidFill>
            </a:endParaRPr>
          </a:p>
        </p:txBody>
      </p:sp>
      <p:cxnSp>
        <p:nvCxnSpPr>
          <p:cNvPr id="8" name="直接连接符 7"/>
          <p:cNvCxnSpPr/>
          <p:nvPr/>
        </p:nvCxnSpPr>
        <p:spPr>
          <a:xfrm>
            <a:off x="7306310" y="982980"/>
            <a:ext cx="477520" cy="311785"/>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316470" y="1283970"/>
            <a:ext cx="1006475" cy="365760"/>
          </a:xfrm>
          <a:prstGeom prst="rect">
            <a:avLst/>
          </a:prstGeom>
          <a:noFill/>
          <a:ln>
            <a:solidFill>
              <a:schemeClr val="accent1"/>
            </a:solidFill>
          </a:ln>
        </p:spPr>
        <p:txBody>
          <a:bodyPr wrap="square" rtlCol="0">
            <a:spAutoFit/>
          </a:bodyPr>
          <a:p>
            <a:r>
              <a:rPr lang="zh-CN" altLang="en-US">
                <a:solidFill>
                  <a:schemeClr val="bg2"/>
                </a:solidFill>
              </a:rPr>
              <a:t>register</a:t>
            </a:r>
            <a:endParaRPr lang="zh-CN" altLang="en-US">
              <a:solidFill>
                <a:schemeClr val="bg2"/>
              </a:solidFill>
            </a:endParaRPr>
          </a:p>
        </p:txBody>
      </p:sp>
      <p:pic>
        <p:nvPicPr>
          <p:cNvPr id="10" name="图片 9"/>
          <p:cNvPicPr>
            <a:picLocks noChangeAspect="1"/>
          </p:cNvPicPr>
          <p:nvPr/>
        </p:nvPicPr>
        <p:blipFill>
          <a:blip r:embed="rId2"/>
          <a:stretch>
            <a:fillRect/>
          </a:stretch>
        </p:blipFill>
        <p:spPr>
          <a:xfrm>
            <a:off x="1988820" y="247650"/>
            <a:ext cx="5448935" cy="4457065"/>
          </a:xfrm>
          <a:prstGeom prst="rect">
            <a:avLst/>
          </a:prstGeom>
        </p:spPr>
      </p:pic>
      <p:pic>
        <p:nvPicPr>
          <p:cNvPr id="11" name="图片 10"/>
          <p:cNvPicPr>
            <a:picLocks noChangeAspect="1"/>
          </p:cNvPicPr>
          <p:nvPr/>
        </p:nvPicPr>
        <p:blipFill>
          <a:blip r:embed="rId3"/>
          <a:stretch>
            <a:fillRect/>
          </a:stretch>
        </p:blipFill>
        <p:spPr>
          <a:xfrm>
            <a:off x="650240" y="167005"/>
            <a:ext cx="8208010" cy="4692015"/>
          </a:xfrm>
          <a:prstGeom prst="rect">
            <a:avLst/>
          </a:prstGeom>
        </p:spPr>
      </p:pic>
      <p:pic>
        <p:nvPicPr>
          <p:cNvPr id="12" name="图片 11"/>
          <p:cNvPicPr>
            <a:picLocks noChangeAspect="1"/>
          </p:cNvPicPr>
          <p:nvPr/>
        </p:nvPicPr>
        <p:blipFill>
          <a:blip r:embed="rId4"/>
          <a:stretch>
            <a:fillRect/>
          </a:stretch>
        </p:blipFill>
        <p:spPr>
          <a:xfrm>
            <a:off x="627380" y="110490"/>
            <a:ext cx="8229600" cy="4946015"/>
          </a:xfrm>
          <a:prstGeom prst="rect">
            <a:avLst/>
          </a:prstGeom>
        </p:spPr>
      </p:pic>
      <p:sp>
        <p:nvSpPr>
          <p:cNvPr id="13" name="矩形 12"/>
          <p:cNvSpPr/>
          <p:nvPr/>
        </p:nvSpPr>
        <p:spPr>
          <a:xfrm>
            <a:off x="881380" y="4460240"/>
            <a:ext cx="902970" cy="332105"/>
          </a:xfrm>
          <a:prstGeom prst="rect">
            <a:avLst/>
          </a:prstGeom>
          <a:noFill/>
          <a:ln w="28575">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5"/>
          <a:stretch>
            <a:fillRect/>
          </a:stretch>
        </p:blipFill>
        <p:spPr>
          <a:xfrm>
            <a:off x="2058670" y="318770"/>
            <a:ext cx="5835650" cy="4577080"/>
          </a:xfrm>
          <a:prstGeom prst="rect">
            <a:avLst/>
          </a:prstGeom>
        </p:spPr>
      </p:pic>
      <p:sp>
        <p:nvSpPr>
          <p:cNvPr id="15" name="矩形 14"/>
          <p:cNvSpPr/>
          <p:nvPr/>
        </p:nvSpPr>
        <p:spPr>
          <a:xfrm>
            <a:off x="3404235" y="578485"/>
            <a:ext cx="1971675" cy="633095"/>
          </a:xfrm>
          <a:prstGeom prst="rect">
            <a:avLst/>
          </a:prstGeom>
          <a:noFill/>
          <a:ln w="28575">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p:cNvPicPr>
            <a:picLocks noChangeAspect="1"/>
          </p:cNvPicPr>
          <p:nvPr/>
        </p:nvPicPr>
        <p:blipFill>
          <a:blip r:embed="rId6"/>
          <a:stretch>
            <a:fillRect/>
          </a:stretch>
        </p:blipFill>
        <p:spPr>
          <a:xfrm>
            <a:off x="414655" y="81915"/>
            <a:ext cx="8545195" cy="4958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edge">
                                      <p:cBhvr>
                                        <p:cTn id="4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3"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78010" y="2268493"/>
            <a:ext cx="4571100" cy="1455480"/>
          </a:xfrm>
        </p:spPr>
        <p:txBody>
          <a:bodyPr/>
          <a:p>
            <a:r>
              <a:rPr lang="en-US" altLang="zh-CN"/>
              <a:t>edX</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806300" y="1145884"/>
            <a:ext cx="5931900" cy="402350"/>
          </a:xfrm>
        </p:spPr>
        <p:txBody>
          <a:bodyPr>
            <a:noAutofit/>
          </a:bodyPr>
          <a:p>
            <a:r>
              <a:rPr lang="zh-CN" altLang="en-US" sz="2800">
                <a:hlinkClick r:id="rId1" tooltip="" action="ppaction://hlinkfile"/>
              </a:rPr>
              <a:t>https://www.edx.org/</a:t>
            </a:r>
            <a:endParaRPr lang="zh-CN" altLang="en-US" sz="2800"/>
          </a:p>
        </p:txBody>
      </p:sp>
      <p:pic>
        <p:nvPicPr>
          <p:cNvPr id="5" name="内容占位符 4"/>
          <p:cNvPicPr>
            <a:picLocks noChangeAspect="1"/>
          </p:cNvPicPr>
          <p:nvPr>
            <p:ph idx="1"/>
          </p:nvPr>
        </p:nvPicPr>
        <p:blipFill>
          <a:blip r:embed="rId2"/>
          <a:stretch>
            <a:fillRect/>
          </a:stretch>
        </p:blipFill>
        <p:spPr>
          <a:xfrm>
            <a:off x="1882775" y="1930400"/>
            <a:ext cx="6519545" cy="20389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28810" y="2339613"/>
            <a:ext cx="4571100" cy="1455480"/>
          </a:xfrm>
        </p:spPr>
        <p:txBody>
          <a:bodyPr/>
          <a:p>
            <a:r>
              <a:rPr lang="zh-CN" altLang="en-US" sz="3600"/>
              <a:t>Future </a:t>
            </a:r>
            <a:r>
              <a:rPr lang="en-US" altLang="zh-CN" sz="3600"/>
              <a:t>L</a:t>
            </a:r>
            <a:r>
              <a:rPr lang="zh-CN" altLang="en-US" sz="3600"/>
              <a:t>earn</a:t>
            </a:r>
            <a:endParaRPr lang="zh-CN" altLang="en-US" sz="3600"/>
          </a:p>
        </p:txBody>
      </p:sp>
    </p:spTree>
  </p:cSld>
  <p:clrMapOvr>
    <a:masterClrMapping/>
  </p:clrMapOvr>
</p:sld>
</file>

<file path=ppt/tags/tag1.xml><?xml version="1.0" encoding="utf-8"?>
<p:tagLst xmlns:p="http://schemas.openxmlformats.org/presentationml/2006/main">
  <p:tag name="KSO_WM_TEMPLATE_CATEGORY" val="custom"/>
  <p:tag name="KSO_WM_TEMPLATE_INDEX" val="160179"/>
</p:tagLst>
</file>

<file path=ppt/tags/tag2.xml><?xml version="1.0" encoding="utf-8"?>
<p:tagLst xmlns:p="http://schemas.openxmlformats.org/presentationml/2006/main">
  <p:tag name="KSO_WM_TEMPLATE_CATEGORY" val="custom"/>
  <p:tag name="KSO_WM_TEMPLATE_INDEX" val="160179"/>
</p:tagLst>
</file>

<file path=ppt/theme/theme1.xml><?xml version="1.0" encoding="utf-8"?>
<a:theme xmlns:a="http://schemas.openxmlformats.org/drawingml/2006/main" name="自定义设计方案">
  <a:themeElements>
    <a:clrScheme name="19">
      <a:dk1>
        <a:srgbClr val="FFFFFF"/>
      </a:dk1>
      <a:lt1>
        <a:srgbClr val="7F7F7F"/>
      </a:lt1>
      <a:dk2>
        <a:srgbClr val="FFFFFF"/>
      </a:dk2>
      <a:lt2>
        <a:srgbClr val="44546A"/>
      </a:lt2>
      <a:accent1>
        <a:srgbClr val="ED7D31"/>
      </a:accent1>
      <a:accent2>
        <a:srgbClr val="EFE6BB"/>
      </a:accent2>
      <a:accent3>
        <a:srgbClr val="F6AB27"/>
      </a:accent3>
      <a:accent4>
        <a:srgbClr val="AEA387"/>
      </a:accent4>
      <a:accent5>
        <a:srgbClr val="918470"/>
      </a:accent5>
      <a:accent6>
        <a:srgbClr val="00B0F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1461</Words>
  <Application>WPS 演示</Application>
  <PresentationFormat>宽屏</PresentationFormat>
  <Paragraphs>65</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自定义设计方案</vt:lpstr>
      <vt:lpstr>Information Retrieval</vt:lpstr>
      <vt:lpstr>Free Online Courses</vt:lpstr>
      <vt:lpstr>MOOC</vt:lpstr>
      <vt:lpstr>coursera</vt:lpstr>
      <vt:lpstr>https://www.coursera.org</vt:lpstr>
      <vt:lpstr>PowerPoint 演示文稿</vt:lpstr>
      <vt:lpstr>PowerPoint 演示文稿</vt:lpstr>
      <vt:lpstr>PowerPoint 演示文稿</vt:lpstr>
      <vt:lpstr>Future Learn</vt:lpstr>
      <vt:lpstr>PowerPoint 演示文稿</vt:lpstr>
      <vt:lpstr>https://www.futurelearn.com</vt:lpstr>
      <vt:lpstr>NovoEd</vt:lpstr>
      <vt:lpstr>https://novoed.com/</vt:lpstr>
      <vt:lpstr>Универсариум</vt:lpstr>
      <vt:lpstr>http://universarium.org/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7</cp:revision>
  <dcterms:created xsi:type="dcterms:W3CDTF">2015-05-05T08:02:00Z</dcterms:created>
  <dcterms:modified xsi:type="dcterms:W3CDTF">2016-04-28T03:40:54Z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