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30.xml" ContentType="application/vnd.openxmlformats-officedocument.presentationml.notesSlide+xml"/>
  <Override PartName="/ppt/tags/tag39.xml" ContentType="application/vnd.openxmlformats-officedocument.presentationml.tags+xml"/>
  <Override PartName="/ppt/notesSlides/notesSlide31.xml" ContentType="application/vnd.openxmlformats-officedocument.presentationml.notesSlide+xml"/>
  <Override PartName="/ppt/tags/tag40.xml" ContentType="application/vnd.openxmlformats-officedocument.presentationml.tags+xml"/>
  <Override PartName="/ppt/notesSlides/notesSlide32.xml" ContentType="application/vnd.openxmlformats-officedocument.presentationml.notesSlide+xml"/>
  <Override PartName="/ppt/tags/tag41.xml" ContentType="application/vnd.openxmlformats-officedocument.presentationml.tags+xml"/>
  <Override PartName="/ppt/notesSlides/notesSlide33.xml" ContentType="application/vnd.openxmlformats-officedocument.presentationml.notesSlide+xml"/>
  <Override PartName="/ppt/tags/tag42.xml" ContentType="application/vnd.openxmlformats-officedocument.presentationml.tags+xml"/>
  <Override PartName="/ppt/notesSlides/notesSlide3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5.xml" ContentType="application/vnd.openxmlformats-officedocument.presentationml.notesSlide+xml"/>
  <Override PartName="/ppt/tags/tag48.xml" ContentType="application/vnd.openxmlformats-officedocument.presentationml.tags+xml"/>
  <Override PartName="/ppt/notesSlides/notesSlide36.xml" ContentType="application/vnd.openxmlformats-officedocument.presentationml.notesSlide+xml"/>
  <Override PartName="/ppt/tags/tag49.xml" ContentType="application/vnd.openxmlformats-officedocument.presentationml.tags+xml"/>
  <Override PartName="/ppt/notesSlides/notesSlide37.xml" ContentType="application/vnd.openxmlformats-officedocument.presentationml.notesSlide+xml"/>
  <Override PartName="/ppt/tags/tag50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7" r:id="rId2"/>
    <p:sldId id="364" r:id="rId3"/>
    <p:sldId id="366" r:id="rId4"/>
    <p:sldId id="363" r:id="rId5"/>
    <p:sldId id="258" r:id="rId6"/>
    <p:sldId id="259" r:id="rId7"/>
    <p:sldId id="286" r:id="rId8"/>
    <p:sldId id="285" r:id="rId9"/>
    <p:sldId id="284" r:id="rId10"/>
    <p:sldId id="287" r:id="rId11"/>
    <p:sldId id="292" r:id="rId12"/>
    <p:sldId id="293" r:id="rId13"/>
    <p:sldId id="295" r:id="rId14"/>
    <p:sldId id="288" r:id="rId15"/>
    <p:sldId id="368" r:id="rId16"/>
    <p:sldId id="297" r:id="rId17"/>
    <p:sldId id="369" r:id="rId18"/>
    <p:sldId id="370" r:id="rId19"/>
    <p:sldId id="298" r:id="rId20"/>
    <p:sldId id="289" r:id="rId21"/>
    <p:sldId id="290" r:id="rId22"/>
    <p:sldId id="299" r:id="rId23"/>
    <p:sldId id="371" r:id="rId24"/>
    <p:sldId id="282" r:id="rId25"/>
    <p:sldId id="324" r:id="rId26"/>
    <p:sldId id="327" r:id="rId27"/>
    <p:sldId id="372" r:id="rId28"/>
    <p:sldId id="325" r:id="rId29"/>
    <p:sldId id="347" r:id="rId30"/>
    <p:sldId id="348" r:id="rId31"/>
    <p:sldId id="349" r:id="rId32"/>
    <p:sldId id="351" r:id="rId33"/>
    <p:sldId id="283" r:id="rId34"/>
    <p:sldId id="316" r:id="rId35"/>
    <p:sldId id="317" r:id="rId36"/>
    <p:sldId id="322" r:id="rId37"/>
    <p:sldId id="354" r:id="rId38"/>
    <p:sldId id="356" r:id="rId39"/>
    <p:sldId id="357" r:id="rId40"/>
    <p:sldId id="360" r:id="rId41"/>
    <p:sldId id="379" r:id="rId42"/>
    <p:sldId id="359" r:id="rId43"/>
    <p:sldId id="380" r:id="rId44"/>
    <p:sldId id="384" r:id="rId45"/>
    <p:sldId id="381" r:id="rId46"/>
    <p:sldId id="382" r:id="rId47"/>
    <p:sldId id="383" r:id="rId48"/>
    <p:sldId id="385" r:id="rId49"/>
    <p:sldId id="280" r:id="rId50"/>
  </p:sldIdLst>
  <p:sldSz cx="9144000" cy="5145088"/>
  <p:notesSz cx="6858000" cy="9144000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7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5320" autoAdjust="0"/>
  </p:normalViewPr>
  <p:slideViewPr>
    <p:cSldViewPr snapToGrid="0">
      <p:cViewPr varScale="1">
        <p:scale>
          <a:sx n="119" d="100"/>
          <a:sy n="119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0C102-D71A-4AA3-A32E-5F116B409950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1974F-5E1A-4C4C-9CB2-9D3E849261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74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总</a:t>
            </a:r>
            <a:r>
              <a:rPr lang="zh-CN" altLang="en-US" dirty="0"/>
              <a:t>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1102C-FAD4-459D-8C7A-106E6431C5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81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220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041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040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560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知识点共现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052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553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59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17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816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被引频次不少于</a:t>
            </a:r>
            <a:r>
              <a:rPr lang="en-US" altLang="zh-CN" dirty="0"/>
              <a:t>150</a:t>
            </a:r>
            <a:r>
              <a:rPr lang="zh-CN" altLang="en-US" dirty="0"/>
              <a:t>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44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1974F-5E1A-4C4C-9CB2-9D3E849261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70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文献互引网络、作者合作网络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7048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E6E6-A4C1-460E-9506-C91F86776A4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30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21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在中外文整合这块 更能满足用户的需求</a:t>
            </a:r>
            <a:endParaRPr lang="en-US" altLang="zh-CN" dirty="0"/>
          </a:p>
          <a:p>
            <a:r>
              <a:rPr lang="zh-CN" altLang="en-US" dirty="0"/>
              <a:t>和出版商在一步一步去谈（</a:t>
            </a:r>
            <a:r>
              <a:rPr lang="en-US" altLang="zh-CN" dirty="0"/>
              <a:t>Springer</a:t>
            </a:r>
            <a:r>
              <a:rPr lang="zh-CN" altLang="en-US" dirty="0"/>
              <a:t>、</a:t>
            </a:r>
            <a:r>
              <a:rPr lang="en-US" altLang="zh-CN" dirty="0"/>
              <a:t>Elsevier</a:t>
            </a:r>
            <a:r>
              <a:rPr lang="zh-CN" altLang="en-US" dirty="0"/>
              <a:t>、</a:t>
            </a:r>
            <a:r>
              <a:rPr lang="en-US" altLang="zh-CN" dirty="0"/>
              <a:t>Wiley</a:t>
            </a:r>
            <a:r>
              <a:rPr lang="zh-CN" altLang="en-US" dirty="0"/>
              <a:t>、</a:t>
            </a:r>
            <a:r>
              <a:rPr lang="en-US" altLang="zh-CN" dirty="0"/>
              <a:t>Emerald</a:t>
            </a:r>
            <a:r>
              <a:rPr lang="zh-CN" altLang="en-US" dirty="0"/>
              <a:t>等）</a:t>
            </a:r>
            <a:endParaRPr lang="en-US" altLang="zh-CN" dirty="0"/>
          </a:p>
          <a:p>
            <a:r>
              <a:rPr lang="en-US" altLang="zh-CN" dirty="0"/>
              <a:t>EBSCO</a:t>
            </a:r>
            <a:r>
              <a:rPr lang="zh-CN" altLang="en-US" dirty="0"/>
              <a:t>系列数据库（</a:t>
            </a:r>
            <a:r>
              <a:rPr lang="en-US" altLang="zh-CN" dirty="0"/>
              <a:t>80</a:t>
            </a:r>
            <a:r>
              <a:rPr lang="zh-CN" altLang="en-US" dirty="0"/>
              <a:t>多个主题库 全文）</a:t>
            </a:r>
            <a:endParaRPr lang="en-US" altLang="zh-CN" dirty="0"/>
          </a:p>
          <a:p>
            <a:r>
              <a:rPr lang="en-US" altLang="zh-CN" dirty="0" err="1"/>
              <a:t>AcquisData</a:t>
            </a:r>
            <a:r>
              <a:rPr lang="zh-CN" altLang="en-US" dirty="0"/>
              <a:t>不仅仅是文献，它是商业报告，而且之后会改造成中英对照的东西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201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在中外文整合这块 更能满足用户的需求</a:t>
            </a:r>
            <a:endParaRPr lang="en-US" altLang="zh-CN" dirty="0"/>
          </a:p>
          <a:p>
            <a:r>
              <a:rPr lang="zh-CN" altLang="en-US" dirty="0"/>
              <a:t>和出版商在一步一步去谈（</a:t>
            </a:r>
            <a:r>
              <a:rPr lang="en-US" altLang="zh-CN" dirty="0"/>
              <a:t>Springer</a:t>
            </a:r>
            <a:r>
              <a:rPr lang="zh-CN" altLang="en-US" dirty="0"/>
              <a:t>、</a:t>
            </a:r>
            <a:r>
              <a:rPr lang="en-US" altLang="zh-CN" dirty="0"/>
              <a:t>Elsevier</a:t>
            </a:r>
            <a:r>
              <a:rPr lang="zh-CN" altLang="en-US" dirty="0"/>
              <a:t>、</a:t>
            </a:r>
            <a:r>
              <a:rPr lang="en-US" altLang="zh-CN" dirty="0"/>
              <a:t>Wiley</a:t>
            </a:r>
            <a:r>
              <a:rPr lang="zh-CN" altLang="en-US" dirty="0"/>
              <a:t>、</a:t>
            </a:r>
            <a:r>
              <a:rPr lang="en-US" altLang="zh-CN" dirty="0"/>
              <a:t>Emerald</a:t>
            </a:r>
            <a:r>
              <a:rPr lang="zh-CN" altLang="en-US" dirty="0"/>
              <a:t>等）</a:t>
            </a:r>
            <a:endParaRPr lang="en-US" altLang="zh-CN" dirty="0"/>
          </a:p>
          <a:p>
            <a:r>
              <a:rPr lang="en-US" altLang="zh-CN" dirty="0"/>
              <a:t>EBSCO</a:t>
            </a:r>
            <a:r>
              <a:rPr lang="zh-CN" altLang="en-US" dirty="0"/>
              <a:t>系列数据库（</a:t>
            </a:r>
            <a:r>
              <a:rPr lang="en-US" altLang="zh-CN" dirty="0"/>
              <a:t>80</a:t>
            </a:r>
            <a:r>
              <a:rPr lang="zh-CN" altLang="en-US" dirty="0"/>
              <a:t>多个主题库 全文）</a:t>
            </a:r>
            <a:endParaRPr lang="en-US" altLang="zh-CN" dirty="0"/>
          </a:p>
          <a:p>
            <a:r>
              <a:rPr lang="en-US" altLang="zh-CN" dirty="0" err="1"/>
              <a:t>AcquisData</a:t>
            </a:r>
            <a:r>
              <a:rPr lang="zh-CN" altLang="en-US" dirty="0"/>
              <a:t>不仅仅是文献，它是商业报告，而且之后会改造成中英对照的东西</a:t>
            </a: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869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48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529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723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301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352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1974F-5E1A-4C4C-9CB2-9D3E849261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95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E6E6-A4C1-460E-9506-C91F86776A4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89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1176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93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568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159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E6E6-A4C1-460E-9506-C91F86776A4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349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84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247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984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1102C-FAD4-459D-8C7A-106E6431C5A1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12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E6E6-A4C1-460E-9506-C91F86776A4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36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7E6E6-A4C1-460E-9506-C91F86776A4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46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不管是</a:t>
            </a:r>
            <a:r>
              <a:rPr lang="en-US" altLang="zh-CN" dirty="0"/>
              <a:t>kns.cnki.net</a:t>
            </a:r>
            <a:r>
              <a:rPr lang="zh-CN" altLang="en-US" dirty="0"/>
              <a:t>还是</a:t>
            </a:r>
            <a:r>
              <a:rPr lang="en-US" altLang="zh-CN" dirty="0"/>
              <a:t>nvsm.cnki.net</a:t>
            </a:r>
            <a:r>
              <a:rPr lang="zh-CN" altLang="en-US" dirty="0"/>
              <a:t>都是一个系统在跑</a:t>
            </a:r>
          </a:p>
        </p:txBody>
      </p:sp>
    </p:spTree>
    <p:extLst>
      <p:ext uri="{BB962C8B-B14F-4D97-AF65-F5344CB8AC3E}">
        <p14:creationId xmlns:p14="http://schemas.microsoft.com/office/powerpoint/2010/main" val="138387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671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21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10</a:t>
            </a:r>
            <a:r>
              <a:rPr lang="zh-CN" altLang="en-US" dirty="0"/>
              <a:t>大专辑</a:t>
            </a:r>
            <a:r>
              <a:rPr lang="en-US" altLang="zh-CN" dirty="0"/>
              <a:t>168</a:t>
            </a:r>
            <a:r>
              <a:rPr lang="zh-CN" altLang="en-US" dirty="0"/>
              <a:t>个专题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64CBF-18AB-4544-B797-938057863C5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3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32284"/>
            <a:ext cx="395569" cy="504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800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32284"/>
            <a:ext cx="395569" cy="504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800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文本框 37"/>
          <p:cNvSpPr txBox="1"/>
          <p:nvPr userDrawn="1"/>
        </p:nvSpPr>
        <p:spPr>
          <a:xfrm>
            <a:off x="467576" y="232284"/>
            <a:ext cx="1836172" cy="315475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工作规划和展望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38"/>
          <p:cNvSpPr txBox="1"/>
          <p:nvPr userDrawn="1"/>
        </p:nvSpPr>
        <p:spPr>
          <a:xfrm>
            <a:off x="431540" y="556320"/>
            <a:ext cx="2039271" cy="207753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pPr algn="dist" defTabSz="685800"/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32284"/>
            <a:ext cx="395569" cy="504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800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文本框 37"/>
          <p:cNvSpPr txBox="1"/>
          <p:nvPr userDrawn="1"/>
        </p:nvSpPr>
        <p:spPr>
          <a:xfrm>
            <a:off x="467576" y="232284"/>
            <a:ext cx="1836172" cy="315475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工作评价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38"/>
          <p:cNvSpPr txBox="1"/>
          <p:nvPr userDrawn="1"/>
        </p:nvSpPr>
        <p:spPr>
          <a:xfrm>
            <a:off x="431540" y="556320"/>
            <a:ext cx="2039271" cy="207753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pPr algn="dist" defTabSz="685800"/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32284"/>
            <a:ext cx="395570" cy="504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800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文本框 37"/>
          <p:cNvSpPr txBox="1"/>
          <p:nvPr userDrawn="1"/>
        </p:nvSpPr>
        <p:spPr>
          <a:xfrm>
            <a:off x="467576" y="232284"/>
            <a:ext cx="1836172" cy="315475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38"/>
          <p:cNvSpPr txBox="1"/>
          <p:nvPr userDrawn="1"/>
        </p:nvSpPr>
        <p:spPr>
          <a:xfrm>
            <a:off x="431540" y="556320"/>
            <a:ext cx="2039271" cy="207753"/>
          </a:xfrm>
          <a:prstGeom prst="rect">
            <a:avLst/>
          </a:prstGeom>
          <a:noFill/>
        </p:spPr>
        <p:txBody>
          <a:bodyPr wrap="square" lIns="68584" tIns="34292" rIns="68584" bIns="34292" rtlCol="0">
            <a:spAutoFit/>
          </a:bodyPr>
          <a:lstStyle/>
          <a:p>
            <a:pPr algn="dist" defTabSz="685800"/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ADD RELATED TITLE WORDS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4BE1A-3193-4B43-83A6-E6394BF2FF48}" type="datetimeFigureOut">
              <a:rPr lang="zh-CN" altLang="en-US" smtClean="0"/>
              <a:t>2019/6/3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8E7E8-FD70-4308-8370-5D347B62B2F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4" y="82079"/>
            <a:ext cx="1878496" cy="5694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23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36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5.xml"/><Relationship Id="rId7" Type="http://schemas.openxmlformats.org/officeDocument/2006/relationships/notesSlide" Target="../notesSlides/notesSlide3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8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9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NUL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92424"/>
            <a:ext cx="9144000" cy="1987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</a:t>
            </a:r>
          </a:p>
        </p:txBody>
      </p:sp>
      <p:sp>
        <p:nvSpPr>
          <p:cNvPr id="3" name="箭头: V 形 2"/>
          <p:cNvSpPr/>
          <p:nvPr/>
        </p:nvSpPr>
        <p:spPr>
          <a:xfrm>
            <a:off x="143508" y="12812"/>
            <a:ext cx="2950740" cy="2950740"/>
          </a:xfrm>
          <a:prstGeom prst="chevr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箭头: V 形 3"/>
          <p:cNvSpPr/>
          <p:nvPr/>
        </p:nvSpPr>
        <p:spPr>
          <a:xfrm>
            <a:off x="7488324" y="3480024"/>
            <a:ext cx="1655676" cy="165567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箭头: V 形 4"/>
          <p:cNvSpPr/>
          <p:nvPr/>
        </p:nvSpPr>
        <p:spPr>
          <a:xfrm>
            <a:off x="1962187" y="0"/>
            <a:ext cx="2950740" cy="2950740"/>
          </a:xfrm>
          <a:prstGeom prst="chevr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3102386" y="3947166"/>
            <a:ext cx="2952734" cy="88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53585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同方知网江苏分公司</a:t>
            </a:r>
            <a:endParaRPr lang="en-US" altLang="zh-CN" sz="1600" dirty="0">
              <a:solidFill>
                <a:srgbClr val="53585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srgbClr val="53585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张焱</a:t>
            </a:r>
            <a:endParaRPr lang="en-US" altLang="zh-CN" sz="1600" dirty="0" smtClean="0">
              <a:solidFill>
                <a:srgbClr val="53585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ctr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600" dirty="0" smtClean="0">
                <a:solidFill>
                  <a:srgbClr val="53585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2019.04.06</a:t>
            </a:r>
            <a:endParaRPr lang="zh-CN" altLang="en-US" sz="1600" dirty="0">
              <a:solidFill>
                <a:srgbClr val="53585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474577" y="1787197"/>
            <a:ext cx="451405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CNKI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数字资源</a:t>
            </a:r>
            <a:endParaRPr lang="en-US" altLang="zh-CN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助力高校学术科研</a:t>
            </a:r>
            <a:endParaRPr lang="en-US" altLang="zh-CN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从现实应用中选题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通过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高被引文献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出发进行研究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06" y="746520"/>
            <a:ext cx="8975694" cy="46312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4" y="722159"/>
            <a:ext cx="8489846" cy="4747248"/>
          </a:xfrm>
          <a:prstGeom prst="rect">
            <a:avLst/>
          </a:prstGeom>
        </p:spPr>
      </p:pic>
      <p:sp>
        <p:nvSpPr>
          <p:cNvPr id="13" name="线形标注 1 2"/>
          <p:cNvSpPr/>
          <p:nvPr/>
        </p:nvSpPr>
        <p:spPr bwMode="auto">
          <a:xfrm>
            <a:off x="2618117" y="2407879"/>
            <a:ext cx="4376717" cy="1308576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+mn-ea"/>
                <a:ea typeface="+mn-ea"/>
              </a:rPr>
              <a:t>第一步：选择高级检索，</a:t>
            </a:r>
            <a:endParaRPr lang="en-US" altLang="zh-CN" sz="1800" b="1" dirty="0">
              <a:solidFill>
                <a:srgbClr val="FFFFFF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+mn-ea"/>
                <a:ea typeface="+mn-ea"/>
              </a:rPr>
              <a:t>同时输入多个检索词进行</a:t>
            </a:r>
            <a:r>
              <a:rPr lang="zh-CN" altLang="en-US" sz="1800" b="1" dirty="0" smtClean="0">
                <a:solidFill>
                  <a:srgbClr val="FFFFFF"/>
                </a:solidFill>
                <a:latin typeface="+mn-ea"/>
                <a:ea typeface="+mn-ea"/>
              </a:rPr>
              <a:t>查</a:t>
            </a:r>
            <a:endParaRPr lang="en-US" altLang="zh-CN" sz="1800" b="1" dirty="0">
              <a:solidFill>
                <a:srgbClr val="FFFFFF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+mn-ea"/>
                <a:ea typeface="+mn-ea"/>
              </a:rPr>
              <a:t>不同检索项之间关系：并且，或者，不含</a:t>
            </a:r>
            <a:endParaRPr lang="en-US" altLang="zh-CN" sz="1800" b="1" dirty="0">
              <a:solidFill>
                <a:srgbClr val="FFFFFF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FFFFFF"/>
                </a:solidFill>
                <a:latin typeface="+mn-ea"/>
                <a:ea typeface="+mn-ea"/>
              </a:rPr>
              <a:t>--</a:t>
            </a:r>
            <a:r>
              <a:rPr lang="zh-CN" altLang="en-US" sz="1800" b="1" dirty="0">
                <a:solidFill>
                  <a:srgbClr val="FFFFFF"/>
                </a:solidFill>
                <a:latin typeface="+mn-ea"/>
                <a:ea typeface="+mn-ea"/>
              </a:rPr>
              <a:t>提高查准率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从现实应用中选题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通过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高被引文献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出发进行研究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66" y="722159"/>
            <a:ext cx="7482742" cy="4951994"/>
          </a:xfrm>
          <a:prstGeom prst="rect">
            <a:avLst/>
          </a:prstGeom>
        </p:spPr>
      </p:pic>
      <p:sp>
        <p:nvSpPr>
          <p:cNvPr id="8" name="线形标注 1 2"/>
          <p:cNvSpPr/>
          <p:nvPr/>
        </p:nvSpPr>
        <p:spPr bwMode="auto">
          <a:xfrm>
            <a:off x="2297369" y="3198156"/>
            <a:ext cx="4400932" cy="1035380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第二步：通过被引排序查看现实应用情况</a:t>
            </a:r>
            <a:endParaRPr lang="en-US" altLang="zh-CN" sz="18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从高被引文献出发进行研究</a:t>
            </a:r>
            <a:endParaRPr lang="en-US" altLang="zh-CN" sz="18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引用频次高，应用扩散广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1" y="685799"/>
            <a:ext cx="8736158" cy="4060861"/>
          </a:xfrm>
          <a:prstGeom prst="rect">
            <a:avLst/>
          </a:prstGeom>
        </p:spPr>
      </p:pic>
      <p:sp>
        <p:nvSpPr>
          <p:cNvPr id="7" name="线形标注 1 2"/>
          <p:cNvSpPr/>
          <p:nvPr/>
        </p:nvSpPr>
        <p:spPr bwMode="auto">
          <a:xfrm>
            <a:off x="2228090" y="3230011"/>
            <a:ext cx="4838219" cy="688139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第三步：快速掌握高被引文献的成果扩散程序</a:t>
            </a:r>
            <a:endParaRPr lang="en-US" altLang="zh-CN" sz="1800" b="1" dirty="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0"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并学习一篇好文献是怎么写出来的？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79" y="382486"/>
            <a:ext cx="8907235" cy="45151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1665" y="-21645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solidFill>
                  <a:srgbClr val="0070C0"/>
                </a:solidFill>
                <a:latin typeface="+mn-ea"/>
              </a:rPr>
              <a:t>从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现实应用中选题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通过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高被引文献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出发进行研究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sp>
        <p:nvSpPr>
          <p:cNvPr id="10" name="线形标注 1 2"/>
          <p:cNvSpPr/>
          <p:nvPr/>
        </p:nvSpPr>
        <p:spPr bwMode="auto">
          <a:xfrm>
            <a:off x="2769967" y="2691363"/>
            <a:ext cx="5972536" cy="699921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ts val="25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+mn-ea"/>
                <a:ea typeface="+mn-ea"/>
              </a:rPr>
              <a:t>引证文献反映哪些技术及应用采取了该篇文献的研究成果，</a:t>
            </a:r>
            <a:endParaRPr lang="en-US" altLang="zh-CN" sz="1800" b="1" dirty="0">
              <a:solidFill>
                <a:srgbClr val="FFFFFF"/>
              </a:solidFill>
              <a:latin typeface="+mn-ea"/>
              <a:ea typeface="+mn-ea"/>
            </a:endParaRPr>
          </a:p>
          <a:p>
            <a:pPr lvl="0" algn="l">
              <a:lnSpc>
                <a:spcPts val="25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Verdana" panose="020B0604030504040204" pitchFamily="34" charset="0"/>
                <a:ea typeface="等线" panose="02010600030101010101" pitchFamily="2" charset="-122"/>
              </a:rPr>
              <a:t>调研不同应用之间的研究空白点，跟进最新进展</a:t>
            </a:r>
          </a:p>
        </p:txBody>
      </p:sp>
      <p:sp>
        <p:nvSpPr>
          <p:cNvPr id="9" name="椭圆形标注 8"/>
          <p:cNvSpPr/>
          <p:nvPr/>
        </p:nvSpPr>
        <p:spPr>
          <a:xfrm>
            <a:off x="5861956" y="783770"/>
            <a:ext cx="2775857" cy="1102178"/>
          </a:xfrm>
          <a:prstGeom prst="wedgeEllipse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127294" y="961557"/>
            <a:ext cx="2245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引用本文的文献：本文研究工作的继续、应用、发展或评价</a:t>
            </a:r>
            <a:endParaRPr lang="zh-CN" altLang="en-US" sz="16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从最新研究中选题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62" y="620856"/>
            <a:ext cx="8810389" cy="4601306"/>
          </a:xfrm>
          <a:prstGeom prst="rect">
            <a:avLst/>
          </a:prstGeom>
        </p:spPr>
      </p:pic>
      <p:sp>
        <p:nvSpPr>
          <p:cNvPr id="9" name="线形标注 1 2"/>
          <p:cNvSpPr/>
          <p:nvPr/>
        </p:nvSpPr>
        <p:spPr bwMode="auto">
          <a:xfrm>
            <a:off x="4704957" y="1471391"/>
            <a:ext cx="4155312" cy="408871"/>
          </a:xfrm>
          <a:prstGeom prst="borderCallout1">
            <a:avLst>
              <a:gd name="adj1" fmla="val 22870"/>
              <a:gd name="adj2" fmla="val -1639"/>
              <a:gd name="adj3" fmla="val 37231"/>
              <a:gd name="adj4" fmla="val -2668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 lIns="90170" tIns="46990" rIns="90170" bIns="46990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利用</a:t>
            </a:r>
            <a:r>
              <a:rPr lang="zh-CN" altLang="en-US" sz="18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分组浏览功能</a:t>
            </a: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，查看某一年的文献</a:t>
            </a:r>
          </a:p>
        </p:txBody>
      </p:sp>
      <p:sp>
        <p:nvSpPr>
          <p:cNvPr id="10" name="线形标注 1 2"/>
          <p:cNvSpPr/>
          <p:nvPr/>
        </p:nvSpPr>
        <p:spPr bwMode="auto">
          <a:xfrm>
            <a:off x="4202442" y="3774972"/>
            <a:ext cx="4829883" cy="758301"/>
          </a:xfrm>
          <a:prstGeom prst="borderCallout1">
            <a:avLst>
              <a:gd name="adj1" fmla="val 24579"/>
              <a:gd name="adj2" fmla="val -69"/>
              <a:gd name="adj3" fmla="val -138444"/>
              <a:gd name="adj4" fmla="val -38903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 lIns="90170" tIns="46990" rIns="90170" bIns="46990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利用</a:t>
            </a:r>
            <a:r>
              <a:rPr lang="zh-CN" altLang="en-US" sz="18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分组排序功能</a:t>
            </a:r>
            <a:r>
              <a:rPr lang="zh-CN" altLang="en-US" sz="1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，可以按发表时间排序，找出行业最新进展，找出研究空白点，辅助选题。</a:t>
            </a:r>
          </a:p>
          <a:p>
            <a:pPr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endParaRPr lang="zh-CN" altLang="en-US" sz="20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766"/>
            <a:ext cx="9096077" cy="465376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从最新研究中选题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sp>
        <p:nvSpPr>
          <p:cNvPr id="9" name="线形标注 1 2"/>
          <p:cNvSpPr/>
          <p:nvPr/>
        </p:nvSpPr>
        <p:spPr bwMode="auto">
          <a:xfrm>
            <a:off x="1486532" y="2944647"/>
            <a:ext cx="4328931" cy="1012437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如果觉得搜索出来的结果还是太多，可以先通过“</a:t>
            </a:r>
            <a:r>
              <a:rPr lang="zh-CN" altLang="en-US" sz="1800" b="1" dirty="0">
                <a:solidFill>
                  <a:srgbClr val="FF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关键词</a:t>
            </a:r>
            <a:r>
              <a:rPr lang="zh-CN" altLang="en-US" sz="1800" b="1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”推送来过滤文献，再通过时间排序定位最新文献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65" y="738121"/>
            <a:ext cx="7776054" cy="4533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6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从热点趋势中选题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1600" b="1" dirty="0">
                <a:solidFill>
                  <a:srgbClr val="0070C0"/>
                </a:solidFill>
                <a:latin typeface="+mn-ea"/>
              </a:rPr>
              <a:t>通过</a:t>
            </a:r>
            <a:r>
              <a:rPr lang="zh-CN" altLang="en-US" sz="1600" b="1" dirty="0">
                <a:solidFill>
                  <a:srgbClr val="00B050"/>
                </a:solidFill>
                <a:latin typeface="+mn-ea"/>
              </a:rPr>
              <a:t>指数检索</a:t>
            </a:r>
            <a:r>
              <a:rPr lang="zh-CN" altLang="en-US" sz="1600" b="1" dirty="0">
                <a:solidFill>
                  <a:srgbClr val="0070C0"/>
                </a:solidFill>
                <a:latin typeface="+mn-ea"/>
              </a:rPr>
              <a:t>查看主题研究近年的发展态势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15" y="672509"/>
            <a:ext cx="8494850" cy="45808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68" y="1134174"/>
            <a:ext cx="8747848" cy="41740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从热点趋势中选题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1600" b="1" dirty="0">
                <a:solidFill>
                  <a:srgbClr val="0070C0"/>
                </a:solidFill>
                <a:latin typeface="+mn-ea"/>
              </a:rPr>
              <a:t>通过</a:t>
            </a:r>
            <a:r>
              <a:rPr lang="zh-CN" altLang="en-US" sz="1600" b="1" dirty="0">
                <a:solidFill>
                  <a:srgbClr val="00B050"/>
                </a:solidFill>
                <a:latin typeface="+mn-ea"/>
              </a:rPr>
              <a:t>指数检索</a:t>
            </a:r>
            <a:r>
              <a:rPr lang="zh-CN" altLang="en-US" sz="1600" b="1" dirty="0">
                <a:solidFill>
                  <a:srgbClr val="0070C0"/>
                </a:solidFill>
                <a:latin typeface="+mn-ea"/>
              </a:rPr>
              <a:t>查看主题研究近年的发展态势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5" y="816297"/>
            <a:ext cx="9030945" cy="36761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6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从热点趋势中选题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1600" b="1" dirty="0">
                <a:solidFill>
                  <a:srgbClr val="0070C0"/>
                </a:solidFill>
                <a:latin typeface="+mn-ea"/>
              </a:rPr>
              <a:t>通过</a:t>
            </a:r>
            <a:r>
              <a:rPr lang="zh-CN" altLang="en-US" sz="1600" b="1" dirty="0">
                <a:solidFill>
                  <a:srgbClr val="00B050"/>
                </a:solidFill>
                <a:latin typeface="+mn-ea"/>
              </a:rPr>
              <a:t>指数检索</a:t>
            </a:r>
            <a:r>
              <a:rPr lang="zh-CN" altLang="en-US" sz="1600" b="1" dirty="0">
                <a:solidFill>
                  <a:srgbClr val="0070C0"/>
                </a:solidFill>
                <a:latin typeface="+mn-ea"/>
              </a:rPr>
              <a:t>查看主题研究近年的发展态势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61" y="722159"/>
            <a:ext cx="7186283" cy="41837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65" y="871101"/>
            <a:ext cx="8643757" cy="3016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2" y="939340"/>
            <a:ext cx="7003387" cy="38408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8299"/>
            <a:ext cx="9220509" cy="268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4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从学科带头人、导师推荐中选题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作者知网节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43" y="722159"/>
            <a:ext cx="8591883" cy="42788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图片 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46"/>
            <a:ext cx="9148861" cy="13656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4516" y="929846"/>
            <a:ext cx="7886700" cy="994479"/>
          </a:xfrm>
        </p:spPr>
        <p:txBody>
          <a:bodyPr/>
          <a:lstStyle/>
          <a:p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中国知网 </a:t>
            </a:r>
            <a:r>
              <a:rPr lang="en-US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CNKI </a:t>
            </a:r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概述</a:t>
            </a:r>
            <a:r>
              <a:rPr lang="zh-CN" altLang="en-US" sz="3200" dirty="0">
                <a:solidFill>
                  <a:schemeClr val="accent4"/>
                </a:solidFill>
              </a:rPr>
              <a:t/>
            </a:r>
            <a:br>
              <a:rPr lang="zh-CN" altLang="en-US" sz="3200" dirty="0">
                <a:solidFill>
                  <a:schemeClr val="accent4"/>
                </a:solidFill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1600" y="2110262"/>
            <a:ext cx="4811114" cy="2616337"/>
          </a:xfrm>
        </p:spPr>
        <p:txBody>
          <a:bodyPr>
            <a:normAutofit/>
          </a:bodyPr>
          <a:lstStyle/>
          <a:p>
            <a:pPr>
              <a:lnSpc>
                <a:spcPct val="118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CNKI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：中国知识基础设施工程始建于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1995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，由清华大学、清华同方发起，国家科技部五部委确定的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国家级重点新产品重中之重项目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，涵盖</a:t>
            </a:r>
            <a:r>
              <a:rPr lang="zh-CN" altLang="en-US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国内</a:t>
            </a:r>
            <a:r>
              <a:rPr lang="en-US" altLang="zh-CN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90%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的显性知识资源，文献量</a:t>
            </a:r>
            <a:r>
              <a:rPr lang="zh-CN" altLang="en-US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超</a:t>
            </a:r>
            <a:r>
              <a:rPr lang="en-US" altLang="zh-CN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亿篇</a:t>
            </a:r>
            <a:r>
              <a:rPr lang="en-US" altLang="zh-CN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并以</a:t>
            </a:r>
            <a:r>
              <a:rPr lang="en-US" altLang="zh-CN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700</a:t>
            </a:r>
            <a:r>
              <a:rPr lang="zh-CN" altLang="en-US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万条</a:t>
            </a:r>
            <a:r>
              <a:rPr lang="en-US" altLang="zh-CN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1600" u="sng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的速度增长；</a:t>
            </a:r>
          </a:p>
          <a:p>
            <a:pPr>
              <a:lnSpc>
                <a:spcPct val="118000"/>
              </a:lnSpc>
            </a:pPr>
            <a:r>
              <a:rPr lang="zh-CN" altLang="en-US" sz="1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中国</a:t>
            </a:r>
            <a:r>
              <a:rPr lang="zh-CN" altLang="en-US" sz="1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知网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：全球领先的数字出版平台，致力于为海内外各行业提供情报与知识的专业服务，海外用户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1500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余家覆盖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多个国家和地区。</a:t>
            </a:r>
          </a:p>
          <a:p>
            <a:pPr marL="0" indent="0">
              <a:buNone/>
            </a:pP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654093" y="2009516"/>
            <a:ext cx="7496175" cy="3139942"/>
            <a:chOff x="189103" y="1918279"/>
            <a:chExt cx="11792946" cy="4939722"/>
          </a:xfrm>
        </p:grpSpPr>
        <p:sp>
          <p:nvSpPr>
            <p:cNvPr id="5" name="Freeform 5"/>
            <p:cNvSpPr/>
            <p:nvPr/>
          </p:nvSpPr>
          <p:spPr bwMode="auto">
            <a:xfrm>
              <a:off x="9283367" y="6589076"/>
              <a:ext cx="549644" cy="228822"/>
            </a:xfrm>
            <a:custGeom>
              <a:avLst/>
              <a:gdLst>
                <a:gd name="T0" fmla="*/ 63 w 112"/>
                <a:gd name="T1" fmla="*/ 19 h 47"/>
                <a:gd name="T2" fmla="*/ 49 w 112"/>
                <a:gd name="T3" fmla="*/ 3 h 47"/>
                <a:gd name="T4" fmla="*/ 30 w 112"/>
                <a:gd name="T5" fmla="*/ 11 h 47"/>
                <a:gd name="T6" fmla="*/ 9 w 112"/>
                <a:gd name="T7" fmla="*/ 16 h 47"/>
                <a:gd name="T8" fmla="*/ 8 w 112"/>
                <a:gd name="T9" fmla="*/ 46 h 47"/>
                <a:gd name="T10" fmla="*/ 14 w 112"/>
                <a:gd name="T11" fmla="*/ 47 h 47"/>
                <a:gd name="T12" fmla="*/ 77 w 112"/>
                <a:gd name="T13" fmla="*/ 46 h 47"/>
                <a:gd name="T14" fmla="*/ 94 w 112"/>
                <a:gd name="T15" fmla="*/ 43 h 47"/>
                <a:gd name="T16" fmla="*/ 105 w 112"/>
                <a:gd name="T17" fmla="*/ 12 h 47"/>
                <a:gd name="T18" fmla="*/ 83 w 112"/>
                <a:gd name="T19" fmla="*/ 6 h 47"/>
                <a:gd name="T20" fmla="*/ 63 w 112"/>
                <a:gd name="T21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47">
                  <a:moveTo>
                    <a:pt x="63" y="19"/>
                  </a:moveTo>
                  <a:cubicBezTo>
                    <a:pt x="60" y="11"/>
                    <a:pt x="56" y="5"/>
                    <a:pt x="49" y="3"/>
                  </a:cubicBezTo>
                  <a:cubicBezTo>
                    <a:pt x="41" y="0"/>
                    <a:pt x="33" y="4"/>
                    <a:pt x="30" y="11"/>
                  </a:cubicBezTo>
                  <a:cubicBezTo>
                    <a:pt x="24" y="5"/>
                    <a:pt x="14" y="10"/>
                    <a:pt x="9" y="16"/>
                  </a:cubicBezTo>
                  <a:cubicBezTo>
                    <a:pt x="0" y="27"/>
                    <a:pt x="7" y="45"/>
                    <a:pt x="8" y="46"/>
                  </a:cubicBezTo>
                  <a:cubicBezTo>
                    <a:pt x="10" y="47"/>
                    <a:pt x="14" y="47"/>
                    <a:pt x="14" y="47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7" y="46"/>
                    <a:pt x="88" y="46"/>
                    <a:pt x="94" y="43"/>
                  </a:cubicBezTo>
                  <a:cubicBezTo>
                    <a:pt x="104" y="39"/>
                    <a:pt x="112" y="21"/>
                    <a:pt x="105" y="12"/>
                  </a:cubicBezTo>
                  <a:cubicBezTo>
                    <a:pt x="100" y="5"/>
                    <a:pt x="91" y="4"/>
                    <a:pt x="83" y="6"/>
                  </a:cubicBezTo>
                  <a:cubicBezTo>
                    <a:pt x="76" y="9"/>
                    <a:pt x="69" y="13"/>
                    <a:pt x="63" y="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9273931" y="6584358"/>
              <a:ext cx="549644" cy="245335"/>
            </a:xfrm>
            <a:custGeom>
              <a:avLst/>
              <a:gdLst>
                <a:gd name="T0" fmla="*/ 15 w 112"/>
                <a:gd name="T1" fmla="*/ 50 h 50"/>
                <a:gd name="T2" fmla="*/ 9 w 112"/>
                <a:gd name="T3" fmla="*/ 48 h 50"/>
                <a:gd name="T4" fmla="*/ 9 w 112"/>
                <a:gd name="T5" fmla="*/ 16 h 50"/>
                <a:gd name="T6" fmla="*/ 24 w 112"/>
                <a:gd name="T7" fmla="*/ 7 h 50"/>
                <a:gd name="T8" fmla="*/ 31 w 112"/>
                <a:gd name="T9" fmla="*/ 9 h 50"/>
                <a:gd name="T10" fmla="*/ 38 w 112"/>
                <a:gd name="T11" fmla="*/ 3 h 50"/>
                <a:gd name="T12" fmla="*/ 51 w 112"/>
                <a:gd name="T13" fmla="*/ 2 h 50"/>
                <a:gd name="T14" fmla="*/ 66 w 112"/>
                <a:gd name="T15" fmla="*/ 16 h 50"/>
                <a:gd name="T16" fmla="*/ 85 w 112"/>
                <a:gd name="T17" fmla="*/ 5 h 50"/>
                <a:gd name="T18" fmla="*/ 108 w 112"/>
                <a:gd name="T19" fmla="*/ 11 h 50"/>
                <a:gd name="T20" fmla="*/ 110 w 112"/>
                <a:gd name="T21" fmla="*/ 29 h 50"/>
                <a:gd name="T22" fmla="*/ 96 w 112"/>
                <a:gd name="T23" fmla="*/ 46 h 50"/>
                <a:gd name="T24" fmla="*/ 79 w 112"/>
                <a:gd name="T25" fmla="*/ 49 h 50"/>
                <a:gd name="T26" fmla="*/ 16 w 112"/>
                <a:gd name="T27" fmla="*/ 50 h 50"/>
                <a:gd name="T28" fmla="*/ 15 w 112"/>
                <a:gd name="T29" fmla="*/ 50 h 50"/>
                <a:gd name="T30" fmla="*/ 25 w 112"/>
                <a:gd name="T31" fmla="*/ 11 h 50"/>
                <a:gd name="T32" fmla="*/ 24 w 112"/>
                <a:gd name="T33" fmla="*/ 12 h 50"/>
                <a:gd name="T34" fmla="*/ 12 w 112"/>
                <a:gd name="T35" fmla="*/ 19 h 50"/>
                <a:gd name="T36" fmla="*/ 12 w 112"/>
                <a:gd name="T37" fmla="*/ 45 h 50"/>
                <a:gd name="T38" fmla="*/ 16 w 112"/>
                <a:gd name="T39" fmla="*/ 46 h 50"/>
                <a:gd name="T40" fmla="*/ 79 w 112"/>
                <a:gd name="T41" fmla="*/ 45 h 50"/>
                <a:gd name="T42" fmla="*/ 95 w 112"/>
                <a:gd name="T43" fmla="*/ 42 h 50"/>
                <a:gd name="T44" fmla="*/ 106 w 112"/>
                <a:gd name="T45" fmla="*/ 28 h 50"/>
                <a:gd name="T46" fmla="*/ 105 w 112"/>
                <a:gd name="T47" fmla="*/ 14 h 50"/>
                <a:gd name="T48" fmla="*/ 86 w 112"/>
                <a:gd name="T49" fmla="*/ 9 h 50"/>
                <a:gd name="T50" fmla="*/ 66 w 112"/>
                <a:gd name="T51" fmla="*/ 21 h 50"/>
                <a:gd name="T52" fmla="*/ 64 w 112"/>
                <a:gd name="T53" fmla="*/ 22 h 50"/>
                <a:gd name="T54" fmla="*/ 63 w 112"/>
                <a:gd name="T55" fmla="*/ 20 h 50"/>
                <a:gd name="T56" fmla="*/ 50 w 112"/>
                <a:gd name="T57" fmla="*/ 6 h 50"/>
                <a:gd name="T58" fmla="*/ 40 w 112"/>
                <a:gd name="T59" fmla="*/ 7 h 50"/>
                <a:gd name="T60" fmla="*/ 34 w 112"/>
                <a:gd name="T61" fmla="*/ 12 h 50"/>
                <a:gd name="T62" fmla="*/ 33 w 112"/>
                <a:gd name="T63" fmla="*/ 14 h 50"/>
                <a:gd name="T64" fmla="*/ 31 w 112"/>
                <a:gd name="T65" fmla="*/ 13 h 50"/>
                <a:gd name="T66" fmla="*/ 25 w 112"/>
                <a:gd name="T6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0">
                  <a:moveTo>
                    <a:pt x="15" y="50"/>
                  </a:moveTo>
                  <a:cubicBezTo>
                    <a:pt x="13" y="50"/>
                    <a:pt x="11" y="50"/>
                    <a:pt x="9" y="48"/>
                  </a:cubicBezTo>
                  <a:cubicBezTo>
                    <a:pt x="7" y="46"/>
                    <a:pt x="0" y="27"/>
                    <a:pt x="9" y="16"/>
                  </a:cubicBezTo>
                  <a:cubicBezTo>
                    <a:pt x="13" y="11"/>
                    <a:pt x="19" y="8"/>
                    <a:pt x="24" y="7"/>
                  </a:cubicBezTo>
                  <a:cubicBezTo>
                    <a:pt x="27" y="7"/>
                    <a:pt x="29" y="8"/>
                    <a:pt x="31" y="9"/>
                  </a:cubicBezTo>
                  <a:cubicBezTo>
                    <a:pt x="33" y="6"/>
                    <a:pt x="35" y="4"/>
                    <a:pt x="38" y="3"/>
                  </a:cubicBezTo>
                  <a:cubicBezTo>
                    <a:pt x="42" y="1"/>
                    <a:pt x="47" y="0"/>
                    <a:pt x="51" y="2"/>
                  </a:cubicBezTo>
                  <a:cubicBezTo>
                    <a:pt x="57" y="4"/>
                    <a:pt x="63" y="9"/>
                    <a:pt x="66" y="16"/>
                  </a:cubicBezTo>
                  <a:cubicBezTo>
                    <a:pt x="72" y="11"/>
                    <a:pt x="78" y="7"/>
                    <a:pt x="85" y="5"/>
                  </a:cubicBezTo>
                  <a:cubicBezTo>
                    <a:pt x="92" y="3"/>
                    <a:pt x="103" y="4"/>
                    <a:pt x="108" y="11"/>
                  </a:cubicBezTo>
                  <a:cubicBezTo>
                    <a:pt x="112" y="16"/>
                    <a:pt x="112" y="22"/>
                    <a:pt x="110" y="29"/>
                  </a:cubicBezTo>
                  <a:cubicBezTo>
                    <a:pt x="108" y="37"/>
                    <a:pt x="103" y="44"/>
                    <a:pt x="96" y="46"/>
                  </a:cubicBezTo>
                  <a:cubicBezTo>
                    <a:pt x="91" y="49"/>
                    <a:pt x="79" y="49"/>
                    <a:pt x="79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5" y="50"/>
                    <a:pt x="15" y="50"/>
                  </a:cubicBezTo>
                  <a:close/>
                  <a:moveTo>
                    <a:pt x="25" y="11"/>
                  </a:moveTo>
                  <a:cubicBezTo>
                    <a:pt x="25" y="11"/>
                    <a:pt x="25" y="11"/>
                    <a:pt x="24" y="12"/>
                  </a:cubicBezTo>
                  <a:cubicBezTo>
                    <a:pt x="20" y="12"/>
                    <a:pt x="16" y="15"/>
                    <a:pt x="12" y="19"/>
                  </a:cubicBezTo>
                  <a:cubicBezTo>
                    <a:pt x="5" y="28"/>
                    <a:pt x="11" y="44"/>
                    <a:pt x="12" y="45"/>
                  </a:cubicBezTo>
                  <a:cubicBezTo>
                    <a:pt x="12" y="45"/>
                    <a:pt x="14" y="46"/>
                    <a:pt x="16" y="46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5"/>
                    <a:pt x="90" y="44"/>
                    <a:pt x="95" y="42"/>
                  </a:cubicBezTo>
                  <a:cubicBezTo>
                    <a:pt x="100" y="41"/>
                    <a:pt x="104" y="35"/>
                    <a:pt x="106" y="28"/>
                  </a:cubicBezTo>
                  <a:cubicBezTo>
                    <a:pt x="108" y="22"/>
                    <a:pt x="108" y="17"/>
                    <a:pt x="105" y="14"/>
                  </a:cubicBezTo>
                  <a:cubicBezTo>
                    <a:pt x="101" y="8"/>
                    <a:pt x="92" y="7"/>
                    <a:pt x="86" y="9"/>
                  </a:cubicBezTo>
                  <a:cubicBezTo>
                    <a:pt x="79" y="11"/>
                    <a:pt x="72" y="16"/>
                    <a:pt x="66" y="21"/>
                  </a:cubicBezTo>
                  <a:cubicBezTo>
                    <a:pt x="65" y="22"/>
                    <a:pt x="65" y="22"/>
                    <a:pt x="64" y="22"/>
                  </a:cubicBezTo>
                  <a:cubicBezTo>
                    <a:pt x="63" y="21"/>
                    <a:pt x="63" y="21"/>
                    <a:pt x="63" y="20"/>
                  </a:cubicBezTo>
                  <a:cubicBezTo>
                    <a:pt x="60" y="13"/>
                    <a:pt x="56" y="7"/>
                    <a:pt x="50" y="6"/>
                  </a:cubicBezTo>
                  <a:cubicBezTo>
                    <a:pt x="47" y="5"/>
                    <a:pt x="43" y="5"/>
                    <a:pt x="40" y="7"/>
                  </a:cubicBezTo>
                  <a:cubicBezTo>
                    <a:pt x="37" y="8"/>
                    <a:pt x="35" y="10"/>
                    <a:pt x="34" y="12"/>
                  </a:cubicBezTo>
                  <a:cubicBezTo>
                    <a:pt x="34" y="13"/>
                    <a:pt x="34" y="14"/>
                    <a:pt x="33" y="14"/>
                  </a:cubicBezTo>
                  <a:cubicBezTo>
                    <a:pt x="32" y="14"/>
                    <a:pt x="32" y="14"/>
                    <a:pt x="31" y="13"/>
                  </a:cubicBezTo>
                  <a:cubicBezTo>
                    <a:pt x="30" y="12"/>
                    <a:pt x="28" y="11"/>
                    <a:pt x="25" y="11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9255059" y="6657487"/>
              <a:ext cx="28308" cy="73129"/>
            </a:xfrm>
            <a:custGeom>
              <a:avLst/>
              <a:gdLst>
                <a:gd name="T0" fmla="*/ 3 w 6"/>
                <a:gd name="T1" fmla="*/ 2 h 15"/>
                <a:gd name="T2" fmla="*/ 0 w 6"/>
                <a:gd name="T3" fmla="*/ 13 h 15"/>
                <a:gd name="T4" fmla="*/ 4 w 6"/>
                <a:gd name="T5" fmla="*/ 13 h 15"/>
                <a:gd name="T6" fmla="*/ 5 w 6"/>
                <a:gd name="T7" fmla="*/ 4 h 15"/>
                <a:gd name="T8" fmla="*/ 3 w 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5">
                  <a:moveTo>
                    <a:pt x="3" y="2"/>
                  </a:moveTo>
                  <a:cubicBezTo>
                    <a:pt x="1" y="6"/>
                    <a:pt x="0" y="9"/>
                    <a:pt x="0" y="13"/>
                  </a:cubicBezTo>
                  <a:cubicBezTo>
                    <a:pt x="1" y="15"/>
                    <a:pt x="4" y="15"/>
                    <a:pt x="4" y="13"/>
                  </a:cubicBezTo>
                  <a:cubicBezTo>
                    <a:pt x="3" y="10"/>
                    <a:pt x="4" y="7"/>
                    <a:pt x="5" y="4"/>
                  </a:cubicBezTo>
                  <a:cubicBezTo>
                    <a:pt x="6" y="2"/>
                    <a:pt x="3" y="0"/>
                    <a:pt x="3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9214956" y="6671641"/>
              <a:ext cx="25949" cy="68411"/>
            </a:xfrm>
            <a:custGeom>
              <a:avLst/>
              <a:gdLst>
                <a:gd name="T0" fmla="*/ 1 w 5"/>
                <a:gd name="T1" fmla="*/ 2 h 14"/>
                <a:gd name="T2" fmla="*/ 1 w 5"/>
                <a:gd name="T3" fmla="*/ 12 h 14"/>
                <a:gd name="T4" fmla="*/ 4 w 5"/>
                <a:gd name="T5" fmla="*/ 11 h 14"/>
                <a:gd name="T6" fmla="*/ 4 w 5"/>
                <a:gd name="T7" fmla="*/ 2 h 14"/>
                <a:gd name="T8" fmla="*/ 1 w 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4">
                  <a:moveTo>
                    <a:pt x="1" y="2"/>
                  </a:moveTo>
                  <a:cubicBezTo>
                    <a:pt x="1" y="5"/>
                    <a:pt x="0" y="9"/>
                    <a:pt x="1" y="12"/>
                  </a:cubicBezTo>
                  <a:cubicBezTo>
                    <a:pt x="2" y="14"/>
                    <a:pt x="5" y="13"/>
                    <a:pt x="4" y="11"/>
                  </a:cubicBezTo>
                  <a:cubicBezTo>
                    <a:pt x="4" y="8"/>
                    <a:pt x="4" y="5"/>
                    <a:pt x="4" y="2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9299880" y="6633897"/>
              <a:ext cx="18872" cy="14154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0 h 3"/>
                <a:gd name="T4" fmla="*/ 2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4" y="3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9354137" y="6711744"/>
              <a:ext cx="14154" cy="33026"/>
            </a:xfrm>
            <a:custGeom>
              <a:avLst/>
              <a:gdLst>
                <a:gd name="T0" fmla="*/ 0 w 3"/>
                <a:gd name="T1" fmla="*/ 2 h 7"/>
                <a:gd name="T2" fmla="*/ 0 w 3"/>
                <a:gd name="T3" fmla="*/ 5 h 7"/>
                <a:gd name="T4" fmla="*/ 3 w 3"/>
                <a:gd name="T5" fmla="*/ 5 h 7"/>
                <a:gd name="T6" fmla="*/ 3 w 3"/>
                <a:gd name="T7" fmla="*/ 2 h 7"/>
                <a:gd name="T8" fmla="*/ 0 w 3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7"/>
                    <a:pt x="3" y="7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9608907" y="6735334"/>
              <a:ext cx="14154" cy="30667"/>
            </a:xfrm>
            <a:custGeom>
              <a:avLst/>
              <a:gdLst>
                <a:gd name="T0" fmla="*/ 0 w 3"/>
                <a:gd name="T1" fmla="*/ 2 h 6"/>
                <a:gd name="T2" fmla="*/ 0 w 3"/>
                <a:gd name="T3" fmla="*/ 4 h 6"/>
                <a:gd name="T4" fmla="*/ 3 w 3"/>
                <a:gd name="T5" fmla="*/ 4 h 6"/>
                <a:gd name="T6" fmla="*/ 3 w 3"/>
                <a:gd name="T7" fmla="*/ 2 h 6"/>
                <a:gd name="T8" fmla="*/ 0 w 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3" y="6"/>
                    <a:pt x="3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9573523" y="6711744"/>
              <a:ext cx="30667" cy="28308"/>
            </a:xfrm>
            <a:custGeom>
              <a:avLst/>
              <a:gdLst>
                <a:gd name="T0" fmla="*/ 2 w 6"/>
                <a:gd name="T1" fmla="*/ 3 h 6"/>
                <a:gd name="T2" fmla="*/ 2 w 6"/>
                <a:gd name="T3" fmla="*/ 4 h 6"/>
                <a:gd name="T4" fmla="*/ 4 w 6"/>
                <a:gd name="T5" fmla="*/ 2 h 6"/>
                <a:gd name="T6" fmla="*/ 4 w 6"/>
                <a:gd name="T7" fmla="*/ 1 h 6"/>
                <a:gd name="T8" fmla="*/ 2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2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4" y="6"/>
                    <a:pt x="6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4709290" y="6353177"/>
              <a:ext cx="559080" cy="40103"/>
            </a:xfrm>
            <a:custGeom>
              <a:avLst/>
              <a:gdLst>
                <a:gd name="T0" fmla="*/ 109 w 114"/>
                <a:gd name="T1" fmla="*/ 8 h 8"/>
                <a:gd name="T2" fmla="*/ 4 w 114"/>
                <a:gd name="T3" fmla="*/ 8 h 8"/>
                <a:gd name="T4" fmla="*/ 0 w 114"/>
                <a:gd name="T5" fmla="*/ 4 h 8"/>
                <a:gd name="T6" fmla="*/ 4 w 114"/>
                <a:gd name="T7" fmla="*/ 0 h 8"/>
                <a:gd name="T8" fmla="*/ 109 w 114"/>
                <a:gd name="T9" fmla="*/ 0 h 8"/>
                <a:gd name="T10" fmla="*/ 114 w 114"/>
                <a:gd name="T11" fmla="*/ 4 h 8"/>
                <a:gd name="T12" fmla="*/ 109 w 11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8">
                  <a:moveTo>
                    <a:pt x="109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2" y="0"/>
                    <a:pt x="114" y="1"/>
                    <a:pt x="114" y="4"/>
                  </a:cubicBezTo>
                  <a:cubicBezTo>
                    <a:pt x="114" y="6"/>
                    <a:pt x="112" y="8"/>
                    <a:pt x="109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9719780" y="4565064"/>
              <a:ext cx="75488" cy="40103"/>
            </a:xfrm>
            <a:custGeom>
              <a:avLst/>
              <a:gdLst>
                <a:gd name="T0" fmla="*/ 15 w 15"/>
                <a:gd name="T1" fmla="*/ 8 h 8"/>
                <a:gd name="T2" fmla="*/ 12 w 15"/>
                <a:gd name="T3" fmla="*/ 8 h 8"/>
                <a:gd name="T4" fmla="*/ 7 w 15"/>
                <a:gd name="T5" fmla="*/ 3 h 8"/>
                <a:gd name="T6" fmla="*/ 3 w 15"/>
                <a:gd name="T7" fmla="*/ 8 h 8"/>
                <a:gd name="T8" fmla="*/ 0 w 15"/>
                <a:gd name="T9" fmla="*/ 8 h 8"/>
                <a:gd name="T10" fmla="*/ 7 w 15"/>
                <a:gd name="T11" fmla="*/ 0 h 8"/>
                <a:gd name="T12" fmla="*/ 15 w 1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">
                  <a:moveTo>
                    <a:pt x="15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2" y="5"/>
                    <a:pt x="10" y="3"/>
                    <a:pt x="7" y="3"/>
                  </a:cubicBezTo>
                  <a:cubicBezTo>
                    <a:pt x="5" y="3"/>
                    <a:pt x="3" y="5"/>
                    <a:pt x="3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9774036" y="3706392"/>
              <a:ext cx="73129" cy="35385"/>
            </a:xfrm>
            <a:custGeom>
              <a:avLst/>
              <a:gdLst>
                <a:gd name="T0" fmla="*/ 15 w 15"/>
                <a:gd name="T1" fmla="*/ 7 h 7"/>
                <a:gd name="T2" fmla="*/ 12 w 15"/>
                <a:gd name="T3" fmla="*/ 7 h 7"/>
                <a:gd name="T4" fmla="*/ 7 w 15"/>
                <a:gd name="T5" fmla="*/ 3 h 7"/>
                <a:gd name="T6" fmla="*/ 3 w 15"/>
                <a:gd name="T7" fmla="*/ 7 h 7"/>
                <a:gd name="T8" fmla="*/ 0 w 15"/>
                <a:gd name="T9" fmla="*/ 7 h 7"/>
                <a:gd name="T10" fmla="*/ 7 w 15"/>
                <a:gd name="T11" fmla="*/ 0 h 7"/>
                <a:gd name="T12" fmla="*/ 15 w 1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5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0" y="3"/>
                    <a:pt x="7" y="3"/>
                  </a:cubicBezTo>
                  <a:cubicBezTo>
                    <a:pt x="5" y="3"/>
                    <a:pt x="3" y="5"/>
                    <a:pt x="3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7308894" y="6362613"/>
              <a:ext cx="700619" cy="363284"/>
            </a:xfrm>
            <a:custGeom>
              <a:avLst/>
              <a:gdLst>
                <a:gd name="T0" fmla="*/ 143 w 143"/>
                <a:gd name="T1" fmla="*/ 74 h 74"/>
                <a:gd name="T2" fmla="*/ 0 w 143"/>
                <a:gd name="T3" fmla="*/ 74 h 74"/>
                <a:gd name="T4" fmla="*/ 2 w 143"/>
                <a:gd name="T5" fmla="*/ 68 h 74"/>
                <a:gd name="T6" fmla="*/ 11 w 143"/>
                <a:gd name="T7" fmla="*/ 5 h 74"/>
                <a:gd name="T8" fmla="*/ 11 w 143"/>
                <a:gd name="T9" fmla="*/ 1 h 74"/>
                <a:gd name="T10" fmla="*/ 132 w 143"/>
                <a:gd name="T11" fmla="*/ 0 h 74"/>
                <a:gd name="T12" fmla="*/ 132 w 143"/>
                <a:gd name="T13" fmla="*/ 5 h 74"/>
                <a:gd name="T14" fmla="*/ 141 w 143"/>
                <a:gd name="T15" fmla="*/ 69 h 74"/>
                <a:gd name="T16" fmla="*/ 143 w 143"/>
                <a:gd name="T17" fmla="*/ 74 h 74"/>
                <a:gd name="T18" fmla="*/ 12 w 143"/>
                <a:gd name="T19" fmla="*/ 66 h 74"/>
                <a:gd name="T20" fmla="*/ 132 w 143"/>
                <a:gd name="T21" fmla="*/ 66 h 74"/>
                <a:gd name="T22" fmla="*/ 124 w 143"/>
                <a:gd name="T23" fmla="*/ 9 h 74"/>
                <a:gd name="T24" fmla="*/ 20 w 143"/>
                <a:gd name="T25" fmla="*/ 9 h 74"/>
                <a:gd name="T26" fmla="*/ 12 w 143"/>
                <a:gd name="T27" fmla="*/ 6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3" h="74">
                  <a:moveTo>
                    <a:pt x="143" y="74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12" y="46"/>
                    <a:pt x="13" y="27"/>
                    <a:pt x="11" y="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19"/>
                    <a:pt x="136" y="51"/>
                    <a:pt x="141" y="69"/>
                  </a:cubicBezTo>
                  <a:lnTo>
                    <a:pt x="143" y="74"/>
                  </a:lnTo>
                  <a:close/>
                  <a:moveTo>
                    <a:pt x="12" y="66"/>
                  </a:moveTo>
                  <a:cubicBezTo>
                    <a:pt x="132" y="66"/>
                    <a:pt x="132" y="66"/>
                    <a:pt x="132" y="66"/>
                  </a:cubicBezTo>
                  <a:cubicBezTo>
                    <a:pt x="127" y="48"/>
                    <a:pt x="124" y="23"/>
                    <a:pt x="12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28"/>
                    <a:pt x="20" y="46"/>
                    <a:pt x="12" y="66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5968989" y="4333883"/>
              <a:ext cx="3378071" cy="2073551"/>
            </a:xfrm>
            <a:custGeom>
              <a:avLst/>
              <a:gdLst>
                <a:gd name="T0" fmla="*/ 232 w 689"/>
                <a:gd name="T1" fmla="*/ 423 h 423"/>
                <a:gd name="T2" fmla="*/ 31 w 689"/>
                <a:gd name="T3" fmla="*/ 421 h 423"/>
                <a:gd name="T4" fmla="*/ 10 w 689"/>
                <a:gd name="T5" fmla="*/ 395 h 423"/>
                <a:gd name="T6" fmla="*/ 7 w 689"/>
                <a:gd name="T7" fmla="*/ 317 h 423"/>
                <a:gd name="T8" fmla="*/ 6 w 689"/>
                <a:gd name="T9" fmla="*/ 23 h 423"/>
                <a:gd name="T10" fmla="*/ 30 w 689"/>
                <a:gd name="T11" fmla="*/ 0 h 423"/>
                <a:gd name="T12" fmla="*/ 31 w 689"/>
                <a:gd name="T13" fmla="*/ 0 h 423"/>
                <a:gd name="T14" fmla="*/ 657 w 689"/>
                <a:gd name="T15" fmla="*/ 1 h 423"/>
                <a:gd name="T16" fmla="*/ 681 w 689"/>
                <a:gd name="T17" fmla="*/ 25 h 423"/>
                <a:gd name="T18" fmla="*/ 683 w 689"/>
                <a:gd name="T19" fmla="*/ 89 h 423"/>
                <a:gd name="T20" fmla="*/ 679 w 689"/>
                <a:gd name="T21" fmla="*/ 361 h 423"/>
                <a:gd name="T22" fmla="*/ 678 w 689"/>
                <a:gd name="T23" fmla="*/ 372 h 423"/>
                <a:gd name="T24" fmla="*/ 653 w 689"/>
                <a:gd name="T25" fmla="*/ 419 h 423"/>
                <a:gd name="T26" fmla="*/ 232 w 689"/>
                <a:gd name="T27" fmla="*/ 423 h 423"/>
                <a:gd name="T28" fmla="*/ 30 w 689"/>
                <a:gd name="T29" fmla="*/ 7 h 423"/>
                <a:gd name="T30" fmla="*/ 12 w 689"/>
                <a:gd name="T31" fmla="*/ 23 h 423"/>
                <a:gd name="T32" fmla="*/ 14 w 689"/>
                <a:gd name="T33" fmla="*/ 317 h 423"/>
                <a:gd name="T34" fmla="*/ 16 w 689"/>
                <a:gd name="T35" fmla="*/ 395 h 423"/>
                <a:gd name="T36" fmla="*/ 34 w 689"/>
                <a:gd name="T37" fmla="*/ 414 h 423"/>
                <a:gd name="T38" fmla="*/ 651 w 689"/>
                <a:gd name="T39" fmla="*/ 412 h 423"/>
                <a:gd name="T40" fmla="*/ 672 w 689"/>
                <a:gd name="T41" fmla="*/ 372 h 423"/>
                <a:gd name="T42" fmla="*/ 672 w 689"/>
                <a:gd name="T43" fmla="*/ 360 h 423"/>
                <a:gd name="T44" fmla="*/ 677 w 689"/>
                <a:gd name="T45" fmla="*/ 89 h 423"/>
                <a:gd name="T46" fmla="*/ 675 w 689"/>
                <a:gd name="T47" fmla="*/ 25 h 423"/>
                <a:gd name="T48" fmla="*/ 657 w 689"/>
                <a:gd name="T49" fmla="*/ 7 h 423"/>
                <a:gd name="T50" fmla="*/ 31 w 689"/>
                <a:gd name="T51" fmla="*/ 7 h 423"/>
                <a:gd name="T52" fmla="*/ 30 w 689"/>
                <a:gd name="T53" fmla="*/ 7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9" h="423">
                  <a:moveTo>
                    <a:pt x="232" y="423"/>
                  </a:moveTo>
                  <a:cubicBezTo>
                    <a:pt x="123" y="423"/>
                    <a:pt x="35" y="422"/>
                    <a:pt x="31" y="421"/>
                  </a:cubicBezTo>
                  <a:cubicBezTo>
                    <a:pt x="22" y="417"/>
                    <a:pt x="10" y="405"/>
                    <a:pt x="10" y="395"/>
                  </a:cubicBezTo>
                  <a:cubicBezTo>
                    <a:pt x="9" y="376"/>
                    <a:pt x="8" y="349"/>
                    <a:pt x="7" y="317"/>
                  </a:cubicBezTo>
                  <a:cubicBezTo>
                    <a:pt x="5" y="223"/>
                    <a:pt x="0" y="94"/>
                    <a:pt x="6" y="23"/>
                  </a:cubicBezTo>
                  <a:cubicBezTo>
                    <a:pt x="7" y="10"/>
                    <a:pt x="17" y="0"/>
                    <a:pt x="30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657" y="1"/>
                    <a:pt x="657" y="1"/>
                    <a:pt x="657" y="1"/>
                  </a:cubicBezTo>
                  <a:cubicBezTo>
                    <a:pt x="670" y="1"/>
                    <a:pt x="681" y="12"/>
                    <a:pt x="681" y="25"/>
                  </a:cubicBezTo>
                  <a:cubicBezTo>
                    <a:pt x="682" y="46"/>
                    <a:pt x="683" y="67"/>
                    <a:pt x="683" y="89"/>
                  </a:cubicBezTo>
                  <a:cubicBezTo>
                    <a:pt x="686" y="179"/>
                    <a:pt x="689" y="273"/>
                    <a:pt x="679" y="361"/>
                  </a:cubicBezTo>
                  <a:cubicBezTo>
                    <a:pt x="679" y="365"/>
                    <a:pt x="678" y="368"/>
                    <a:pt x="678" y="372"/>
                  </a:cubicBezTo>
                  <a:cubicBezTo>
                    <a:pt x="677" y="391"/>
                    <a:pt x="676" y="414"/>
                    <a:pt x="653" y="419"/>
                  </a:cubicBezTo>
                  <a:cubicBezTo>
                    <a:pt x="641" y="421"/>
                    <a:pt x="409" y="423"/>
                    <a:pt x="232" y="423"/>
                  </a:cubicBezTo>
                  <a:close/>
                  <a:moveTo>
                    <a:pt x="30" y="7"/>
                  </a:moveTo>
                  <a:cubicBezTo>
                    <a:pt x="21" y="7"/>
                    <a:pt x="13" y="14"/>
                    <a:pt x="12" y="23"/>
                  </a:cubicBezTo>
                  <a:cubicBezTo>
                    <a:pt x="7" y="94"/>
                    <a:pt x="11" y="223"/>
                    <a:pt x="14" y="317"/>
                  </a:cubicBezTo>
                  <a:cubicBezTo>
                    <a:pt x="15" y="348"/>
                    <a:pt x="16" y="375"/>
                    <a:pt x="16" y="395"/>
                  </a:cubicBezTo>
                  <a:cubicBezTo>
                    <a:pt x="16" y="401"/>
                    <a:pt x="26" y="412"/>
                    <a:pt x="34" y="414"/>
                  </a:cubicBezTo>
                  <a:cubicBezTo>
                    <a:pt x="47" y="417"/>
                    <a:pt x="636" y="415"/>
                    <a:pt x="651" y="412"/>
                  </a:cubicBezTo>
                  <a:cubicBezTo>
                    <a:pt x="670" y="409"/>
                    <a:pt x="671" y="390"/>
                    <a:pt x="672" y="372"/>
                  </a:cubicBezTo>
                  <a:cubicBezTo>
                    <a:pt x="672" y="368"/>
                    <a:pt x="672" y="364"/>
                    <a:pt x="672" y="360"/>
                  </a:cubicBezTo>
                  <a:cubicBezTo>
                    <a:pt x="682" y="272"/>
                    <a:pt x="679" y="179"/>
                    <a:pt x="677" y="89"/>
                  </a:cubicBezTo>
                  <a:cubicBezTo>
                    <a:pt x="676" y="67"/>
                    <a:pt x="675" y="46"/>
                    <a:pt x="675" y="25"/>
                  </a:cubicBezTo>
                  <a:cubicBezTo>
                    <a:pt x="674" y="15"/>
                    <a:pt x="667" y="8"/>
                    <a:pt x="657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0" y="7"/>
                    <a:pt x="30" y="7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6077503" y="4437679"/>
              <a:ext cx="3172839" cy="1710267"/>
            </a:xfrm>
            <a:custGeom>
              <a:avLst/>
              <a:gdLst>
                <a:gd name="T0" fmla="*/ 618 w 647"/>
                <a:gd name="T1" fmla="*/ 1 h 349"/>
                <a:gd name="T2" fmla="*/ 27 w 647"/>
                <a:gd name="T3" fmla="*/ 1 h 349"/>
                <a:gd name="T4" fmla="*/ 7 w 647"/>
                <a:gd name="T5" fmla="*/ 17 h 349"/>
                <a:gd name="T6" fmla="*/ 11 w 647"/>
                <a:gd name="T7" fmla="*/ 327 h 349"/>
                <a:gd name="T8" fmla="*/ 29 w 647"/>
                <a:gd name="T9" fmla="*/ 346 h 349"/>
                <a:gd name="T10" fmla="*/ 613 w 647"/>
                <a:gd name="T11" fmla="*/ 344 h 349"/>
                <a:gd name="T12" fmla="*/ 635 w 647"/>
                <a:gd name="T13" fmla="*/ 299 h 349"/>
                <a:gd name="T14" fmla="*/ 637 w 647"/>
                <a:gd name="T15" fmla="*/ 19 h 349"/>
                <a:gd name="T16" fmla="*/ 618 w 647"/>
                <a:gd name="T17" fmla="*/ 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349">
                  <a:moveTo>
                    <a:pt x="618" y="1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17" y="0"/>
                    <a:pt x="8" y="8"/>
                    <a:pt x="7" y="17"/>
                  </a:cubicBezTo>
                  <a:cubicBezTo>
                    <a:pt x="0" y="96"/>
                    <a:pt x="9" y="261"/>
                    <a:pt x="11" y="327"/>
                  </a:cubicBezTo>
                  <a:cubicBezTo>
                    <a:pt x="11" y="334"/>
                    <a:pt x="21" y="344"/>
                    <a:pt x="29" y="346"/>
                  </a:cubicBezTo>
                  <a:cubicBezTo>
                    <a:pt x="38" y="349"/>
                    <a:pt x="599" y="347"/>
                    <a:pt x="613" y="344"/>
                  </a:cubicBezTo>
                  <a:cubicBezTo>
                    <a:pt x="637" y="340"/>
                    <a:pt x="633" y="315"/>
                    <a:pt x="635" y="299"/>
                  </a:cubicBezTo>
                  <a:cubicBezTo>
                    <a:pt x="647" y="207"/>
                    <a:pt x="640" y="108"/>
                    <a:pt x="637" y="19"/>
                  </a:cubicBezTo>
                  <a:cubicBezTo>
                    <a:pt x="637" y="9"/>
                    <a:pt x="628" y="2"/>
                    <a:pt x="618" y="1"/>
                  </a:cubicBez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6983354" y="6685795"/>
              <a:ext cx="1349341" cy="153334"/>
            </a:xfrm>
            <a:custGeom>
              <a:avLst/>
              <a:gdLst>
                <a:gd name="T0" fmla="*/ 260 w 275"/>
                <a:gd name="T1" fmla="*/ 31 h 31"/>
                <a:gd name="T2" fmla="*/ 15 w 275"/>
                <a:gd name="T3" fmla="*/ 31 h 31"/>
                <a:gd name="T4" fmla="*/ 0 w 275"/>
                <a:gd name="T5" fmla="*/ 16 h 31"/>
                <a:gd name="T6" fmla="*/ 15 w 275"/>
                <a:gd name="T7" fmla="*/ 0 h 31"/>
                <a:gd name="T8" fmla="*/ 260 w 275"/>
                <a:gd name="T9" fmla="*/ 0 h 31"/>
                <a:gd name="T10" fmla="*/ 275 w 275"/>
                <a:gd name="T11" fmla="*/ 16 h 31"/>
                <a:gd name="T12" fmla="*/ 260 w 275"/>
                <a:gd name="T13" fmla="*/ 31 h 31"/>
                <a:gd name="T14" fmla="*/ 15 w 275"/>
                <a:gd name="T15" fmla="*/ 7 h 31"/>
                <a:gd name="T16" fmla="*/ 7 w 275"/>
                <a:gd name="T17" fmla="*/ 16 h 31"/>
                <a:gd name="T18" fmla="*/ 15 w 275"/>
                <a:gd name="T19" fmla="*/ 24 h 31"/>
                <a:gd name="T20" fmla="*/ 260 w 275"/>
                <a:gd name="T21" fmla="*/ 24 h 31"/>
                <a:gd name="T22" fmla="*/ 269 w 275"/>
                <a:gd name="T23" fmla="*/ 16 h 31"/>
                <a:gd name="T24" fmla="*/ 260 w 275"/>
                <a:gd name="T25" fmla="*/ 7 h 31"/>
                <a:gd name="T26" fmla="*/ 15 w 275"/>
                <a:gd name="T27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5" h="31">
                  <a:moveTo>
                    <a:pt x="260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5" y="31"/>
                    <a:pt x="0" y="23"/>
                    <a:pt x="0" y="16"/>
                  </a:cubicBezTo>
                  <a:cubicBezTo>
                    <a:pt x="0" y="8"/>
                    <a:pt x="5" y="0"/>
                    <a:pt x="15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70" y="0"/>
                    <a:pt x="275" y="8"/>
                    <a:pt x="275" y="16"/>
                  </a:cubicBezTo>
                  <a:cubicBezTo>
                    <a:pt x="275" y="23"/>
                    <a:pt x="270" y="31"/>
                    <a:pt x="260" y="31"/>
                  </a:cubicBezTo>
                  <a:close/>
                  <a:moveTo>
                    <a:pt x="15" y="7"/>
                  </a:moveTo>
                  <a:cubicBezTo>
                    <a:pt x="8" y="7"/>
                    <a:pt x="7" y="12"/>
                    <a:pt x="7" y="16"/>
                  </a:cubicBezTo>
                  <a:cubicBezTo>
                    <a:pt x="7" y="19"/>
                    <a:pt x="8" y="24"/>
                    <a:pt x="15" y="24"/>
                  </a:cubicBezTo>
                  <a:cubicBezTo>
                    <a:pt x="260" y="24"/>
                    <a:pt x="260" y="24"/>
                    <a:pt x="260" y="24"/>
                  </a:cubicBezTo>
                  <a:cubicBezTo>
                    <a:pt x="267" y="24"/>
                    <a:pt x="269" y="19"/>
                    <a:pt x="269" y="16"/>
                  </a:cubicBezTo>
                  <a:cubicBezTo>
                    <a:pt x="269" y="12"/>
                    <a:pt x="267" y="7"/>
                    <a:pt x="260" y="7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6209606" y="6251741"/>
              <a:ext cx="9436" cy="0"/>
            </a:xfrm>
            <a:custGeom>
              <a:avLst/>
              <a:gdLst>
                <a:gd name="T0" fmla="*/ 2 w 2"/>
                <a:gd name="T1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2" y="0"/>
                  </a:cubicBezTo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6164785" y="6206920"/>
              <a:ext cx="108513" cy="82565"/>
            </a:xfrm>
            <a:custGeom>
              <a:avLst/>
              <a:gdLst>
                <a:gd name="T0" fmla="*/ 11 w 22"/>
                <a:gd name="T1" fmla="*/ 17 h 17"/>
                <a:gd name="T2" fmla="*/ 11 w 22"/>
                <a:gd name="T3" fmla="*/ 0 h 17"/>
                <a:gd name="T4" fmla="*/ 11 w 2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11" y="17"/>
                  </a:moveTo>
                  <a:cubicBezTo>
                    <a:pt x="22" y="17"/>
                    <a:pt x="22" y="0"/>
                    <a:pt x="11" y="0"/>
                  </a:cubicBezTo>
                  <a:cubicBezTo>
                    <a:pt x="0" y="0"/>
                    <a:pt x="0" y="17"/>
                    <a:pt x="11" y="17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6381812" y="6251741"/>
              <a:ext cx="4718" cy="0"/>
            </a:xfrm>
            <a:custGeom>
              <a:avLst/>
              <a:gdLst>
                <a:gd name="T0" fmla="*/ 1 w 1"/>
                <a:gd name="T1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332273" y="6206920"/>
              <a:ext cx="108513" cy="82565"/>
            </a:xfrm>
            <a:custGeom>
              <a:avLst/>
              <a:gdLst>
                <a:gd name="T0" fmla="*/ 11 w 22"/>
                <a:gd name="T1" fmla="*/ 17 h 17"/>
                <a:gd name="T2" fmla="*/ 11 w 22"/>
                <a:gd name="T3" fmla="*/ 0 h 17"/>
                <a:gd name="T4" fmla="*/ 11 w 2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11" y="17"/>
                  </a:moveTo>
                  <a:cubicBezTo>
                    <a:pt x="22" y="17"/>
                    <a:pt x="22" y="0"/>
                    <a:pt x="11" y="0"/>
                  </a:cubicBezTo>
                  <a:cubicBezTo>
                    <a:pt x="0" y="0"/>
                    <a:pt x="0" y="17"/>
                    <a:pt x="11" y="17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6546941" y="6251741"/>
              <a:ext cx="11795" cy="0"/>
            </a:xfrm>
            <a:custGeom>
              <a:avLst/>
              <a:gdLst>
                <a:gd name="T0" fmla="*/ 2 w 2"/>
                <a:gd name="T1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0" y="0"/>
                    <a:pt x="0" y="0"/>
                    <a:pt x="2" y="0"/>
                  </a:cubicBezTo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504479" y="6206920"/>
              <a:ext cx="108513" cy="82565"/>
            </a:xfrm>
            <a:custGeom>
              <a:avLst/>
              <a:gdLst>
                <a:gd name="T0" fmla="*/ 11 w 22"/>
                <a:gd name="T1" fmla="*/ 17 h 17"/>
                <a:gd name="T2" fmla="*/ 11 w 22"/>
                <a:gd name="T3" fmla="*/ 0 h 17"/>
                <a:gd name="T4" fmla="*/ 11 w 22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11" y="17"/>
                  </a:moveTo>
                  <a:cubicBezTo>
                    <a:pt x="22" y="17"/>
                    <a:pt x="22" y="0"/>
                    <a:pt x="11" y="0"/>
                  </a:cubicBezTo>
                  <a:cubicBezTo>
                    <a:pt x="0" y="0"/>
                    <a:pt x="0" y="17"/>
                    <a:pt x="11" y="17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7655665" y="4397576"/>
              <a:ext cx="4718" cy="0"/>
            </a:xfrm>
            <a:custGeom>
              <a:avLst/>
              <a:gdLst>
                <a:gd name="T0" fmla="*/ 1 w 1"/>
                <a:gd name="T1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7632076" y="4378704"/>
              <a:ext cx="54257" cy="40103"/>
            </a:xfrm>
            <a:custGeom>
              <a:avLst/>
              <a:gdLst>
                <a:gd name="T0" fmla="*/ 6 w 11"/>
                <a:gd name="T1" fmla="*/ 8 h 8"/>
                <a:gd name="T2" fmla="*/ 6 w 11"/>
                <a:gd name="T3" fmla="*/ 0 h 8"/>
                <a:gd name="T4" fmla="*/ 6 w 11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8">
                  <a:moveTo>
                    <a:pt x="6" y="8"/>
                  </a:moveTo>
                  <a:cubicBezTo>
                    <a:pt x="11" y="8"/>
                    <a:pt x="11" y="0"/>
                    <a:pt x="6" y="0"/>
                  </a:cubicBezTo>
                  <a:cubicBezTo>
                    <a:pt x="0" y="0"/>
                    <a:pt x="0" y="8"/>
                    <a:pt x="6" y="8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10642144" y="6235228"/>
              <a:ext cx="412823" cy="526054"/>
            </a:xfrm>
            <a:custGeom>
              <a:avLst/>
              <a:gdLst>
                <a:gd name="T0" fmla="*/ 175 w 175"/>
                <a:gd name="T1" fmla="*/ 223 h 223"/>
                <a:gd name="T2" fmla="*/ 0 w 175"/>
                <a:gd name="T3" fmla="*/ 223 h 223"/>
                <a:gd name="T4" fmla="*/ 67 w 175"/>
                <a:gd name="T5" fmla="*/ 0 h 223"/>
                <a:gd name="T6" fmla="*/ 108 w 175"/>
                <a:gd name="T7" fmla="*/ 0 h 223"/>
                <a:gd name="T8" fmla="*/ 175 w 175"/>
                <a:gd name="T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223">
                  <a:moveTo>
                    <a:pt x="175" y="223"/>
                  </a:moveTo>
                  <a:lnTo>
                    <a:pt x="0" y="223"/>
                  </a:lnTo>
                  <a:lnTo>
                    <a:pt x="67" y="0"/>
                  </a:lnTo>
                  <a:lnTo>
                    <a:pt x="108" y="0"/>
                  </a:lnTo>
                  <a:lnTo>
                    <a:pt x="175" y="223"/>
                  </a:ln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0609118" y="6761282"/>
              <a:ext cx="478875" cy="56616"/>
            </a:xfrm>
            <a:prstGeom prst="rect">
              <a:avLst/>
            </a:pr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10642144" y="6626820"/>
              <a:ext cx="412823" cy="134462"/>
            </a:xfrm>
            <a:custGeom>
              <a:avLst/>
              <a:gdLst>
                <a:gd name="T0" fmla="*/ 17 w 175"/>
                <a:gd name="T1" fmla="*/ 0 h 57"/>
                <a:gd name="T2" fmla="*/ 0 w 175"/>
                <a:gd name="T3" fmla="*/ 57 h 57"/>
                <a:gd name="T4" fmla="*/ 175 w 175"/>
                <a:gd name="T5" fmla="*/ 57 h 57"/>
                <a:gd name="T6" fmla="*/ 158 w 175"/>
                <a:gd name="T7" fmla="*/ 0 h 57"/>
                <a:gd name="T8" fmla="*/ 17 w 175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7">
                  <a:moveTo>
                    <a:pt x="17" y="0"/>
                  </a:moveTo>
                  <a:lnTo>
                    <a:pt x="0" y="57"/>
                  </a:lnTo>
                  <a:lnTo>
                    <a:pt x="175" y="57"/>
                  </a:lnTo>
                  <a:lnTo>
                    <a:pt x="158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10719991" y="6362613"/>
              <a:ext cx="257130" cy="132103"/>
            </a:xfrm>
            <a:custGeom>
              <a:avLst/>
              <a:gdLst>
                <a:gd name="T0" fmla="*/ 0 w 109"/>
                <a:gd name="T1" fmla="*/ 56 h 56"/>
                <a:gd name="T2" fmla="*/ 109 w 109"/>
                <a:gd name="T3" fmla="*/ 56 h 56"/>
                <a:gd name="T4" fmla="*/ 92 w 109"/>
                <a:gd name="T5" fmla="*/ 0 h 56"/>
                <a:gd name="T6" fmla="*/ 17 w 109"/>
                <a:gd name="T7" fmla="*/ 0 h 56"/>
                <a:gd name="T8" fmla="*/ 0 w 109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56">
                  <a:moveTo>
                    <a:pt x="0" y="56"/>
                  </a:moveTo>
                  <a:lnTo>
                    <a:pt x="109" y="56"/>
                  </a:lnTo>
                  <a:lnTo>
                    <a:pt x="92" y="0"/>
                  </a:lnTo>
                  <a:lnTo>
                    <a:pt x="17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11128095" y="6147945"/>
              <a:ext cx="853954" cy="665235"/>
            </a:xfrm>
            <a:custGeom>
              <a:avLst/>
              <a:gdLst>
                <a:gd name="T0" fmla="*/ 42 w 362"/>
                <a:gd name="T1" fmla="*/ 282 h 282"/>
                <a:gd name="T2" fmla="*/ 81 w 362"/>
                <a:gd name="T3" fmla="*/ 282 h 282"/>
                <a:gd name="T4" fmla="*/ 81 w 362"/>
                <a:gd name="T5" fmla="*/ 131 h 282"/>
                <a:gd name="T6" fmla="*/ 281 w 362"/>
                <a:gd name="T7" fmla="*/ 131 h 282"/>
                <a:gd name="T8" fmla="*/ 281 w 362"/>
                <a:gd name="T9" fmla="*/ 282 h 282"/>
                <a:gd name="T10" fmla="*/ 320 w 362"/>
                <a:gd name="T11" fmla="*/ 282 h 282"/>
                <a:gd name="T12" fmla="*/ 320 w 362"/>
                <a:gd name="T13" fmla="*/ 131 h 282"/>
                <a:gd name="T14" fmla="*/ 362 w 362"/>
                <a:gd name="T15" fmla="*/ 131 h 282"/>
                <a:gd name="T16" fmla="*/ 362 w 362"/>
                <a:gd name="T17" fmla="*/ 10 h 282"/>
                <a:gd name="T18" fmla="*/ 328 w 362"/>
                <a:gd name="T19" fmla="*/ 10 h 282"/>
                <a:gd name="T20" fmla="*/ 328 w 362"/>
                <a:gd name="T21" fmla="*/ 0 h 282"/>
                <a:gd name="T22" fmla="*/ 270 w 362"/>
                <a:gd name="T23" fmla="*/ 0 h 282"/>
                <a:gd name="T24" fmla="*/ 270 w 362"/>
                <a:gd name="T25" fmla="*/ 10 h 282"/>
                <a:gd name="T26" fmla="*/ 94 w 362"/>
                <a:gd name="T27" fmla="*/ 10 h 282"/>
                <a:gd name="T28" fmla="*/ 94 w 362"/>
                <a:gd name="T29" fmla="*/ 0 h 282"/>
                <a:gd name="T30" fmla="*/ 37 w 362"/>
                <a:gd name="T31" fmla="*/ 0 h 282"/>
                <a:gd name="T32" fmla="*/ 37 w 362"/>
                <a:gd name="T33" fmla="*/ 10 h 282"/>
                <a:gd name="T34" fmla="*/ 0 w 362"/>
                <a:gd name="T35" fmla="*/ 10 h 282"/>
                <a:gd name="T36" fmla="*/ 0 w 362"/>
                <a:gd name="T37" fmla="*/ 131 h 282"/>
                <a:gd name="T38" fmla="*/ 42 w 362"/>
                <a:gd name="T39" fmla="*/ 131 h 282"/>
                <a:gd name="T40" fmla="*/ 42 w 362"/>
                <a:gd name="T41" fmla="*/ 282 h 282"/>
                <a:gd name="T42" fmla="*/ 349 w 362"/>
                <a:gd name="T43" fmla="*/ 23 h 282"/>
                <a:gd name="T44" fmla="*/ 349 w 362"/>
                <a:gd name="T45" fmla="*/ 25 h 282"/>
                <a:gd name="T46" fmla="*/ 324 w 362"/>
                <a:gd name="T47" fmla="*/ 118 h 282"/>
                <a:gd name="T48" fmla="*/ 281 w 362"/>
                <a:gd name="T49" fmla="*/ 118 h 282"/>
                <a:gd name="T50" fmla="*/ 306 w 362"/>
                <a:gd name="T51" fmla="*/ 23 h 282"/>
                <a:gd name="T52" fmla="*/ 349 w 362"/>
                <a:gd name="T53" fmla="*/ 23 h 282"/>
                <a:gd name="T54" fmla="*/ 237 w 362"/>
                <a:gd name="T55" fmla="*/ 118 h 282"/>
                <a:gd name="T56" fmla="*/ 193 w 362"/>
                <a:gd name="T57" fmla="*/ 118 h 282"/>
                <a:gd name="T58" fmla="*/ 218 w 362"/>
                <a:gd name="T59" fmla="*/ 23 h 282"/>
                <a:gd name="T60" fmla="*/ 260 w 362"/>
                <a:gd name="T61" fmla="*/ 23 h 282"/>
                <a:gd name="T62" fmla="*/ 237 w 362"/>
                <a:gd name="T63" fmla="*/ 118 h 282"/>
                <a:gd name="T64" fmla="*/ 148 w 362"/>
                <a:gd name="T65" fmla="*/ 118 h 282"/>
                <a:gd name="T66" fmla="*/ 106 w 362"/>
                <a:gd name="T67" fmla="*/ 118 h 282"/>
                <a:gd name="T68" fmla="*/ 129 w 362"/>
                <a:gd name="T69" fmla="*/ 23 h 282"/>
                <a:gd name="T70" fmla="*/ 173 w 362"/>
                <a:gd name="T71" fmla="*/ 23 h 282"/>
                <a:gd name="T72" fmla="*/ 148 w 362"/>
                <a:gd name="T73" fmla="*/ 118 h 282"/>
                <a:gd name="T74" fmla="*/ 42 w 362"/>
                <a:gd name="T75" fmla="*/ 23 h 282"/>
                <a:gd name="T76" fmla="*/ 85 w 362"/>
                <a:gd name="T77" fmla="*/ 23 h 282"/>
                <a:gd name="T78" fmla="*/ 60 w 362"/>
                <a:gd name="T79" fmla="*/ 118 h 282"/>
                <a:gd name="T80" fmla="*/ 19 w 362"/>
                <a:gd name="T81" fmla="*/ 118 h 282"/>
                <a:gd name="T82" fmla="*/ 42 w 362"/>
                <a:gd name="T83" fmla="*/ 2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2" h="282">
                  <a:moveTo>
                    <a:pt x="42" y="282"/>
                  </a:moveTo>
                  <a:lnTo>
                    <a:pt x="81" y="282"/>
                  </a:lnTo>
                  <a:lnTo>
                    <a:pt x="81" y="131"/>
                  </a:lnTo>
                  <a:lnTo>
                    <a:pt x="281" y="131"/>
                  </a:lnTo>
                  <a:lnTo>
                    <a:pt x="281" y="282"/>
                  </a:lnTo>
                  <a:lnTo>
                    <a:pt x="320" y="282"/>
                  </a:lnTo>
                  <a:lnTo>
                    <a:pt x="320" y="131"/>
                  </a:lnTo>
                  <a:lnTo>
                    <a:pt x="362" y="131"/>
                  </a:lnTo>
                  <a:lnTo>
                    <a:pt x="362" y="10"/>
                  </a:lnTo>
                  <a:lnTo>
                    <a:pt x="328" y="10"/>
                  </a:lnTo>
                  <a:lnTo>
                    <a:pt x="328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94" y="10"/>
                  </a:lnTo>
                  <a:lnTo>
                    <a:pt x="94" y="0"/>
                  </a:lnTo>
                  <a:lnTo>
                    <a:pt x="37" y="0"/>
                  </a:lnTo>
                  <a:lnTo>
                    <a:pt x="37" y="10"/>
                  </a:lnTo>
                  <a:lnTo>
                    <a:pt x="0" y="10"/>
                  </a:lnTo>
                  <a:lnTo>
                    <a:pt x="0" y="131"/>
                  </a:lnTo>
                  <a:lnTo>
                    <a:pt x="42" y="131"/>
                  </a:lnTo>
                  <a:lnTo>
                    <a:pt x="42" y="282"/>
                  </a:lnTo>
                  <a:close/>
                  <a:moveTo>
                    <a:pt x="349" y="23"/>
                  </a:moveTo>
                  <a:lnTo>
                    <a:pt x="349" y="25"/>
                  </a:lnTo>
                  <a:lnTo>
                    <a:pt x="324" y="118"/>
                  </a:lnTo>
                  <a:lnTo>
                    <a:pt x="281" y="118"/>
                  </a:lnTo>
                  <a:lnTo>
                    <a:pt x="306" y="23"/>
                  </a:lnTo>
                  <a:lnTo>
                    <a:pt x="349" y="23"/>
                  </a:lnTo>
                  <a:close/>
                  <a:moveTo>
                    <a:pt x="237" y="118"/>
                  </a:moveTo>
                  <a:lnTo>
                    <a:pt x="193" y="118"/>
                  </a:lnTo>
                  <a:lnTo>
                    <a:pt x="218" y="23"/>
                  </a:lnTo>
                  <a:lnTo>
                    <a:pt x="260" y="23"/>
                  </a:lnTo>
                  <a:lnTo>
                    <a:pt x="237" y="118"/>
                  </a:lnTo>
                  <a:close/>
                  <a:moveTo>
                    <a:pt x="148" y="118"/>
                  </a:moveTo>
                  <a:lnTo>
                    <a:pt x="106" y="118"/>
                  </a:lnTo>
                  <a:lnTo>
                    <a:pt x="129" y="23"/>
                  </a:lnTo>
                  <a:lnTo>
                    <a:pt x="173" y="23"/>
                  </a:lnTo>
                  <a:lnTo>
                    <a:pt x="148" y="118"/>
                  </a:lnTo>
                  <a:close/>
                  <a:moveTo>
                    <a:pt x="42" y="23"/>
                  </a:moveTo>
                  <a:lnTo>
                    <a:pt x="85" y="23"/>
                  </a:lnTo>
                  <a:lnTo>
                    <a:pt x="60" y="118"/>
                  </a:lnTo>
                  <a:lnTo>
                    <a:pt x="19" y="118"/>
                  </a:lnTo>
                  <a:lnTo>
                    <a:pt x="42" y="23"/>
                  </a:ln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6282735" y="2894900"/>
              <a:ext cx="500105" cy="493029"/>
            </a:xfrm>
            <a:custGeom>
              <a:avLst/>
              <a:gdLst>
                <a:gd name="T0" fmla="*/ 90 w 102"/>
                <a:gd name="T1" fmla="*/ 84 h 101"/>
                <a:gd name="T2" fmla="*/ 85 w 102"/>
                <a:gd name="T3" fmla="*/ 75 h 101"/>
                <a:gd name="T4" fmla="*/ 88 w 102"/>
                <a:gd name="T5" fmla="*/ 60 h 101"/>
                <a:gd name="T6" fmla="*/ 99 w 102"/>
                <a:gd name="T7" fmla="*/ 57 h 101"/>
                <a:gd name="T8" fmla="*/ 102 w 102"/>
                <a:gd name="T9" fmla="*/ 47 h 101"/>
                <a:gd name="T10" fmla="*/ 92 w 102"/>
                <a:gd name="T11" fmla="*/ 44 h 101"/>
                <a:gd name="T12" fmla="*/ 84 w 102"/>
                <a:gd name="T13" fmla="*/ 31 h 101"/>
                <a:gd name="T14" fmla="*/ 90 w 102"/>
                <a:gd name="T15" fmla="*/ 22 h 101"/>
                <a:gd name="T16" fmla="*/ 84 w 102"/>
                <a:gd name="T17" fmla="*/ 12 h 101"/>
                <a:gd name="T18" fmla="*/ 75 w 102"/>
                <a:gd name="T19" fmla="*/ 17 h 101"/>
                <a:gd name="T20" fmla="*/ 61 w 102"/>
                <a:gd name="T21" fmla="*/ 13 h 101"/>
                <a:gd name="T22" fmla="*/ 58 w 102"/>
                <a:gd name="T23" fmla="*/ 3 h 101"/>
                <a:gd name="T24" fmla="*/ 47 w 102"/>
                <a:gd name="T25" fmla="*/ 0 h 101"/>
                <a:gd name="T26" fmla="*/ 44 w 102"/>
                <a:gd name="T27" fmla="*/ 10 h 101"/>
                <a:gd name="T28" fmla="*/ 32 w 102"/>
                <a:gd name="T29" fmla="*/ 17 h 101"/>
                <a:gd name="T30" fmla="*/ 22 w 102"/>
                <a:gd name="T31" fmla="*/ 12 h 101"/>
                <a:gd name="T32" fmla="*/ 12 w 102"/>
                <a:gd name="T33" fmla="*/ 17 h 101"/>
                <a:gd name="T34" fmla="*/ 17 w 102"/>
                <a:gd name="T35" fmla="*/ 26 h 101"/>
                <a:gd name="T36" fmla="*/ 14 w 102"/>
                <a:gd name="T37" fmla="*/ 41 h 101"/>
                <a:gd name="T38" fmla="*/ 3 w 102"/>
                <a:gd name="T39" fmla="*/ 44 h 101"/>
                <a:gd name="T40" fmla="*/ 0 w 102"/>
                <a:gd name="T41" fmla="*/ 55 h 101"/>
                <a:gd name="T42" fmla="*/ 10 w 102"/>
                <a:gd name="T43" fmla="*/ 57 h 101"/>
                <a:gd name="T44" fmla="*/ 18 w 102"/>
                <a:gd name="T45" fmla="*/ 70 h 101"/>
                <a:gd name="T46" fmla="*/ 12 w 102"/>
                <a:gd name="T47" fmla="*/ 79 h 101"/>
                <a:gd name="T48" fmla="*/ 18 w 102"/>
                <a:gd name="T49" fmla="*/ 89 h 101"/>
                <a:gd name="T50" fmla="*/ 27 w 102"/>
                <a:gd name="T51" fmla="*/ 84 h 101"/>
                <a:gd name="T52" fmla="*/ 41 w 102"/>
                <a:gd name="T53" fmla="*/ 88 h 101"/>
                <a:gd name="T54" fmla="*/ 44 w 102"/>
                <a:gd name="T55" fmla="*/ 98 h 101"/>
                <a:gd name="T56" fmla="*/ 55 w 102"/>
                <a:gd name="T57" fmla="*/ 101 h 101"/>
                <a:gd name="T58" fmla="*/ 58 w 102"/>
                <a:gd name="T59" fmla="*/ 91 h 101"/>
                <a:gd name="T60" fmla="*/ 71 w 102"/>
                <a:gd name="T61" fmla="*/ 84 h 101"/>
                <a:gd name="T62" fmla="*/ 80 w 102"/>
                <a:gd name="T63" fmla="*/ 89 h 101"/>
                <a:gd name="T64" fmla="*/ 51 w 102"/>
                <a:gd name="T65" fmla="*/ 74 h 101"/>
                <a:gd name="T66" fmla="*/ 51 w 102"/>
                <a:gd name="T67" fmla="*/ 27 h 101"/>
                <a:gd name="T68" fmla="*/ 51 w 102"/>
                <a:gd name="T6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101">
                  <a:moveTo>
                    <a:pt x="84" y="89"/>
                  </a:moveTo>
                  <a:cubicBezTo>
                    <a:pt x="90" y="84"/>
                    <a:pt x="90" y="84"/>
                    <a:pt x="90" y="84"/>
                  </a:cubicBezTo>
                  <a:cubicBezTo>
                    <a:pt x="91" y="82"/>
                    <a:pt x="91" y="81"/>
                    <a:pt x="90" y="7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4" y="73"/>
                    <a:pt x="83" y="71"/>
                    <a:pt x="84" y="70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89" y="59"/>
                    <a:pt x="90" y="57"/>
                    <a:pt x="92" y="57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101" y="57"/>
                    <a:pt x="102" y="56"/>
                    <a:pt x="102" y="55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2" y="45"/>
                    <a:pt x="101" y="44"/>
                    <a:pt x="99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0" y="44"/>
                    <a:pt x="89" y="42"/>
                    <a:pt x="88" y="41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3" y="30"/>
                    <a:pt x="84" y="28"/>
                    <a:pt x="85" y="26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1" y="20"/>
                    <a:pt x="91" y="19"/>
                    <a:pt x="90" y="17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3" y="11"/>
                    <a:pt x="81" y="11"/>
                    <a:pt x="80" y="12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4" y="18"/>
                    <a:pt x="72" y="18"/>
                    <a:pt x="71" y="17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59" y="13"/>
                    <a:pt x="58" y="11"/>
                    <a:pt x="58" y="10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1"/>
                    <a:pt x="57" y="0"/>
                    <a:pt x="55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4" y="1"/>
                    <a:pt x="44" y="3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1"/>
                    <a:pt x="43" y="13"/>
                    <a:pt x="41" y="13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0" y="18"/>
                    <a:pt x="28" y="18"/>
                    <a:pt x="27" y="1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1"/>
                    <a:pt x="19" y="11"/>
                    <a:pt x="18" y="12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1" y="19"/>
                    <a:pt x="11" y="20"/>
                    <a:pt x="12" y="22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8"/>
                    <a:pt x="19" y="30"/>
                    <a:pt x="18" y="3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2"/>
                    <a:pt x="12" y="44"/>
                    <a:pt x="10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2" y="44"/>
                    <a:pt x="0" y="45"/>
                    <a:pt x="0" y="47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2" y="57"/>
                    <a:pt x="3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2" y="57"/>
                    <a:pt x="14" y="59"/>
                    <a:pt x="14" y="60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9" y="71"/>
                    <a:pt x="18" y="73"/>
                    <a:pt x="17" y="75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1" y="81"/>
                    <a:pt x="11" y="82"/>
                    <a:pt x="12" y="84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19" y="90"/>
                    <a:pt x="21" y="90"/>
                    <a:pt x="22" y="89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8" y="83"/>
                    <a:pt x="30" y="83"/>
                    <a:pt x="32" y="84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3" y="88"/>
                    <a:pt x="44" y="90"/>
                    <a:pt x="44" y="91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100"/>
                    <a:pt x="46" y="101"/>
                    <a:pt x="47" y="101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7" y="101"/>
                    <a:pt x="58" y="100"/>
                    <a:pt x="58" y="98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8" y="90"/>
                    <a:pt x="59" y="88"/>
                    <a:pt x="61" y="88"/>
                  </a:cubicBezTo>
                  <a:cubicBezTo>
                    <a:pt x="71" y="84"/>
                    <a:pt x="71" y="84"/>
                    <a:pt x="71" y="84"/>
                  </a:cubicBezTo>
                  <a:cubicBezTo>
                    <a:pt x="72" y="83"/>
                    <a:pt x="74" y="83"/>
                    <a:pt x="75" y="84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1" y="90"/>
                    <a:pt x="83" y="90"/>
                    <a:pt x="84" y="89"/>
                  </a:cubicBezTo>
                  <a:close/>
                  <a:moveTo>
                    <a:pt x="51" y="74"/>
                  </a:moveTo>
                  <a:cubicBezTo>
                    <a:pt x="38" y="74"/>
                    <a:pt x="28" y="63"/>
                    <a:pt x="28" y="51"/>
                  </a:cubicBezTo>
                  <a:cubicBezTo>
                    <a:pt x="28" y="38"/>
                    <a:pt x="38" y="27"/>
                    <a:pt x="51" y="27"/>
                  </a:cubicBezTo>
                  <a:cubicBezTo>
                    <a:pt x="64" y="27"/>
                    <a:pt x="74" y="38"/>
                    <a:pt x="74" y="51"/>
                  </a:cubicBezTo>
                  <a:cubicBezTo>
                    <a:pt x="74" y="63"/>
                    <a:pt x="64" y="74"/>
                    <a:pt x="51" y="74"/>
                  </a:cubicBez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6655455" y="3319518"/>
              <a:ext cx="304309" cy="304310"/>
            </a:xfrm>
            <a:custGeom>
              <a:avLst/>
              <a:gdLst>
                <a:gd name="T0" fmla="*/ 61 w 62"/>
                <a:gd name="T1" fmla="*/ 19 h 62"/>
                <a:gd name="T2" fmla="*/ 54 w 62"/>
                <a:gd name="T3" fmla="*/ 20 h 62"/>
                <a:gd name="T4" fmla="*/ 47 w 62"/>
                <a:gd name="T5" fmla="*/ 13 h 62"/>
                <a:gd name="T6" fmla="*/ 49 w 62"/>
                <a:gd name="T7" fmla="*/ 7 h 62"/>
                <a:gd name="T8" fmla="*/ 44 w 62"/>
                <a:gd name="T9" fmla="*/ 2 h 62"/>
                <a:gd name="T10" fmla="*/ 39 w 62"/>
                <a:gd name="T11" fmla="*/ 7 h 62"/>
                <a:gd name="T12" fmla="*/ 30 w 62"/>
                <a:gd name="T13" fmla="*/ 7 h 62"/>
                <a:gd name="T14" fmla="*/ 27 w 62"/>
                <a:gd name="T15" fmla="*/ 1 h 62"/>
                <a:gd name="T16" fmla="*/ 20 w 62"/>
                <a:gd name="T17" fmla="*/ 2 h 62"/>
                <a:gd name="T18" fmla="*/ 20 w 62"/>
                <a:gd name="T19" fmla="*/ 8 h 62"/>
                <a:gd name="T20" fmla="*/ 14 w 62"/>
                <a:gd name="T21" fmla="*/ 15 h 62"/>
                <a:gd name="T22" fmla="*/ 7 w 62"/>
                <a:gd name="T23" fmla="*/ 13 h 62"/>
                <a:gd name="T24" fmla="*/ 2 w 62"/>
                <a:gd name="T25" fmla="*/ 18 h 62"/>
                <a:gd name="T26" fmla="*/ 7 w 62"/>
                <a:gd name="T27" fmla="*/ 23 h 62"/>
                <a:gd name="T28" fmla="*/ 7 w 62"/>
                <a:gd name="T29" fmla="*/ 32 h 62"/>
                <a:gd name="T30" fmla="*/ 2 w 62"/>
                <a:gd name="T31" fmla="*/ 35 h 62"/>
                <a:gd name="T32" fmla="*/ 2 w 62"/>
                <a:gd name="T33" fmla="*/ 42 h 62"/>
                <a:gd name="T34" fmla="*/ 8 w 62"/>
                <a:gd name="T35" fmla="*/ 42 h 62"/>
                <a:gd name="T36" fmla="*/ 15 w 62"/>
                <a:gd name="T37" fmla="*/ 48 h 62"/>
                <a:gd name="T38" fmla="*/ 13 w 62"/>
                <a:gd name="T39" fmla="*/ 55 h 62"/>
                <a:gd name="T40" fmla="*/ 19 w 62"/>
                <a:gd name="T41" fmla="*/ 60 h 62"/>
                <a:gd name="T42" fmla="*/ 23 w 62"/>
                <a:gd name="T43" fmla="*/ 55 h 62"/>
                <a:gd name="T44" fmla="*/ 32 w 62"/>
                <a:gd name="T45" fmla="*/ 55 h 62"/>
                <a:gd name="T46" fmla="*/ 36 w 62"/>
                <a:gd name="T47" fmla="*/ 61 h 62"/>
                <a:gd name="T48" fmla="*/ 43 w 62"/>
                <a:gd name="T49" fmla="*/ 60 h 62"/>
                <a:gd name="T50" fmla="*/ 43 w 62"/>
                <a:gd name="T51" fmla="*/ 54 h 62"/>
                <a:gd name="T52" fmla="*/ 49 w 62"/>
                <a:gd name="T53" fmla="*/ 47 h 62"/>
                <a:gd name="T54" fmla="*/ 55 w 62"/>
                <a:gd name="T55" fmla="*/ 49 h 62"/>
                <a:gd name="T56" fmla="*/ 60 w 62"/>
                <a:gd name="T57" fmla="*/ 44 h 62"/>
                <a:gd name="T58" fmla="*/ 56 w 62"/>
                <a:gd name="T59" fmla="*/ 39 h 62"/>
                <a:gd name="T60" fmla="*/ 55 w 62"/>
                <a:gd name="T61" fmla="*/ 30 h 62"/>
                <a:gd name="T62" fmla="*/ 61 w 62"/>
                <a:gd name="T63" fmla="*/ 26 h 62"/>
                <a:gd name="T64" fmla="*/ 44 w 62"/>
                <a:gd name="T65" fmla="*/ 38 h 62"/>
                <a:gd name="T66" fmla="*/ 18 w 62"/>
                <a:gd name="T67" fmla="*/ 24 h 62"/>
                <a:gd name="T68" fmla="*/ 44 w 62"/>
                <a:gd name="T69" fmla="*/ 3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2" h="62">
                  <a:moveTo>
                    <a:pt x="62" y="24"/>
                  </a:moveTo>
                  <a:cubicBezTo>
                    <a:pt x="61" y="19"/>
                    <a:pt x="61" y="19"/>
                    <a:pt x="61" y="19"/>
                  </a:cubicBezTo>
                  <a:cubicBezTo>
                    <a:pt x="60" y="19"/>
                    <a:pt x="59" y="18"/>
                    <a:pt x="58" y="18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3" y="20"/>
                    <a:pt x="52" y="19"/>
                    <a:pt x="51" y="19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6" y="12"/>
                    <a:pt x="47" y="11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6"/>
                    <a:pt x="49" y="5"/>
                    <a:pt x="48" y="4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2"/>
                    <a:pt x="42" y="2"/>
                    <a:pt x="41" y="3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8" y="8"/>
                    <a:pt x="37" y="8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8" y="6"/>
                    <a:pt x="28" y="5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4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3"/>
                    <a:pt x="19" y="4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9"/>
                    <a:pt x="20" y="10"/>
                    <a:pt x="19" y="1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2" y="16"/>
                    <a:pt x="11" y="15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3"/>
                    <a:pt x="5" y="13"/>
                    <a:pt x="5" y="1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4"/>
                    <a:pt x="8" y="25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3"/>
                    <a:pt x="7" y="34"/>
                    <a:pt x="6" y="34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6"/>
                    <a:pt x="0" y="37"/>
                    <a:pt x="0" y="3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3"/>
                    <a:pt x="3" y="44"/>
                    <a:pt x="4" y="44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3"/>
                    <a:pt x="11" y="43"/>
                  </a:cubicBezTo>
                  <a:cubicBezTo>
                    <a:pt x="15" y="48"/>
                    <a:pt x="15" y="48"/>
                    <a:pt x="15" y="48"/>
                  </a:cubicBezTo>
                  <a:cubicBezTo>
                    <a:pt x="16" y="49"/>
                    <a:pt x="16" y="50"/>
                    <a:pt x="15" y="51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3" y="57"/>
                    <a:pt x="14" y="57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21" y="60"/>
                    <a:pt x="21" y="59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4"/>
                    <a:pt x="25" y="54"/>
                    <a:pt x="26" y="54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3" y="55"/>
                    <a:pt x="34" y="55"/>
                    <a:pt x="34" y="56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6" y="61"/>
                    <a:pt x="37" y="62"/>
                    <a:pt x="38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0"/>
                    <a:pt x="44" y="59"/>
                    <a:pt x="44" y="58"/>
                  </a:cubicBezTo>
                  <a:cubicBezTo>
                    <a:pt x="43" y="54"/>
                    <a:pt x="43" y="54"/>
                    <a:pt x="43" y="54"/>
                  </a:cubicBezTo>
                  <a:cubicBezTo>
                    <a:pt x="42" y="53"/>
                    <a:pt x="43" y="52"/>
                    <a:pt x="44" y="51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49" y="46"/>
                    <a:pt x="51" y="46"/>
                    <a:pt x="52" y="47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1" y="43"/>
                    <a:pt x="60" y="42"/>
                    <a:pt x="59" y="41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5" y="39"/>
                    <a:pt x="54" y="37"/>
                    <a:pt x="54" y="37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29"/>
                    <a:pt x="56" y="28"/>
                    <a:pt x="57" y="28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2" y="26"/>
                    <a:pt x="62" y="25"/>
                    <a:pt x="62" y="24"/>
                  </a:cubicBezTo>
                  <a:close/>
                  <a:moveTo>
                    <a:pt x="44" y="38"/>
                  </a:moveTo>
                  <a:cubicBezTo>
                    <a:pt x="40" y="45"/>
                    <a:pt x="31" y="47"/>
                    <a:pt x="24" y="44"/>
                  </a:cubicBezTo>
                  <a:cubicBezTo>
                    <a:pt x="17" y="40"/>
                    <a:pt x="15" y="31"/>
                    <a:pt x="18" y="24"/>
                  </a:cubicBezTo>
                  <a:cubicBezTo>
                    <a:pt x="22" y="17"/>
                    <a:pt x="31" y="14"/>
                    <a:pt x="38" y="18"/>
                  </a:cubicBezTo>
                  <a:cubicBezTo>
                    <a:pt x="45" y="22"/>
                    <a:pt x="48" y="31"/>
                    <a:pt x="44" y="38"/>
                  </a:cubicBez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7455151" y="3845572"/>
              <a:ext cx="681747" cy="37744"/>
            </a:xfrm>
            <a:custGeom>
              <a:avLst/>
              <a:gdLst>
                <a:gd name="T0" fmla="*/ 135 w 139"/>
                <a:gd name="T1" fmla="*/ 8 h 8"/>
                <a:gd name="T2" fmla="*/ 4 w 139"/>
                <a:gd name="T3" fmla="*/ 8 h 8"/>
                <a:gd name="T4" fmla="*/ 0 w 139"/>
                <a:gd name="T5" fmla="*/ 4 h 8"/>
                <a:gd name="T6" fmla="*/ 4 w 139"/>
                <a:gd name="T7" fmla="*/ 0 h 8"/>
                <a:gd name="T8" fmla="*/ 135 w 139"/>
                <a:gd name="T9" fmla="*/ 0 h 8"/>
                <a:gd name="T10" fmla="*/ 139 w 139"/>
                <a:gd name="T11" fmla="*/ 4 h 8"/>
                <a:gd name="T12" fmla="*/ 135 w 13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8">
                  <a:moveTo>
                    <a:pt x="135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7" y="0"/>
                    <a:pt x="139" y="2"/>
                    <a:pt x="139" y="4"/>
                  </a:cubicBezTo>
                  <a:cubicBezTo>
                    <a:pt x="139" y="6"/>
                    <a:pt x="137" y="8"/>
                    <a:pt x="135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5759039" y="4133369"/>
              <a:ext cx="1073339" cy="44821"/>
            </a:xfrm>
            <a:custGeom>
              <a:avLst/>
              <a:gdLst>
                <a:gd name="T0" fmla="*/ 215 w 219"/>
                <a:gd name="T1" fmla="*/ 9 h 9"/>
                <a:gd name="T2" fmla="*/ 4 w 219"/>
                <a:gd name="T3" fmla="*/ 9 h 9"/>
                <a:gd name="T4" fmla="*/ 0 w 219"/>
                <a:gd name="T5" fmla="*/ 4 h 9"/>
                <a:gd name="T6" fmla="*/ 4 w 219"/>
                <a:gd name="T7" fmla="*/ 0 h 9"/>
                <a:gd name="T8" fmla="*/ 215 w 219"/>
                <a:gd name="T9" fmla="*/ 0 h 9"/>
                <a:gd name="T10" fmla="*/ 219 w 219"/>
                <a:gd name="T11" fmla="*/ 4 h 9"/>
                <a:gd name="T12" fmla="*/ 215 w 21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9">
                  <a:moveTo>
                    <a:pt x="21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7" y="0"/>
                    <a:pt x="219" y="2"/>
                    <a:pt x="219" y="4"/>
                  </a:cubicBezTo>
                  <a:cubicBezTo>
                    <a:pt x="219" y="7"/>
                    <a:pt x="217" y="9"/>
                    <a:pt x="215" y="9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10710555" y="4683013"/>
              <a:ext cx="1075698" cy="42462"/>
            </a:xfrm>
            <a:custGeom>
              <a:avLst/>
              <a:gdLst>
                <a:gd name="T0" fmla="*/ 215 w 219"/>
                <a:gd name="T1" fmla="*/ 9 h 9"/>
                <a:gd name="T2" fmla="*/ 4 w 219"/>
                <a:gd name="T3" fmla="*/ 9 h 9"/>
                <a:gd name="T4" fmla="*/ 0 w 219"/>
                <a:gd name="T5" fmla="*/ 5 h 9"/>
                <a:gd name="T6" fmla="*/ 4 w 219"/>
                <a:gd name="T7" fmla="*/ 0 h 9"/>
                <a:gd name="T8" fmla="*/ 215 w 219"/>
                <a:gd name="T9" fmla="*/ 0 h 9"/>
                <a:gd name="T10" fmla="*/ 219 w 219"/>
                <a:gd name="T11" fmla="*/ 5 h 9"/>
                <a:gd name="T12" fmla="*/ 215 w 21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9">
                  <a:moveTo>
                    <a:pt x="21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7" y="0"/>
                    <a:pt x="219" y="2"/>
                    <a:pt x="219" y="5"/>
                  </a:cubicBezTo>
                  <a:cubicBezTo>
                    <a:pt x="219" y="7"/>
                    <a:pt x="217" y="9"/>
                    <a:pt x="215" y="9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189103" y="6817898"/>
              <a:ext cx="11782880" cy="40103"/>
            </a:xfrm>
            <a:custGeom>
              <a:avLst/>
              <a:gdLst>
                <a:gd name="T0" fmla="*/ 1598 w 1602"/>
                <a:gd name="T1" fmla="*/ 8 h 8"/>
                <a:gd name="T2" fmla="*/ 4 w 1602"/>
                <a:gd name="T3" fmla="*/ 8 h 8"/>
                <a:gd name="T4" fmla="*/ 0 w 1602"/>
                <a:gd name="T5" fmla="*/ 4 h 8"/>
                <a:gd name="T6" fmla="*/ 4 w 1602"/>
                <a:gd name="T7" fmla="*/ 0 h 8"/>
                <a:gd name="T8" fmla="*/ 1598 w 1602"/>
                <a:gd name="T9" fmla="*/ 0 h 8"/>
                <a:gd name="T10" fmla="*/ 1602 w 1602"/>
                <a:gd name="T11" fmla="*/ 4 h 8"/>
                <a:gd name="T12" fmla="*/ 1598 w 160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2" h="8">
                  <a:moveTo>
                    <a:pt x="159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598" y="0"/>
                    <a:pt x="1598" y="0"/>
                    <a:pt x="1598" y="0"/>
                  </a:cubicBezTo>
                  <a:cubicBezTo>
                    <a:pt x="1600" y="0"/>
                    <a:pt x="1602" y="2"/>
                    <a:pt x="1602" y="4"/>
                  </a:cubicBezTo>
                  <a:cubicBezTo>
                    <a:pt x="1602" y="6"/>
                    <a:pt x="1600" y="8"/>
                    <a:pt x="1598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>
              <a:spLocks noEditPoints="1"/>
            </p:cNvSpPr>
            <p:nvPr/>
          </p:nvSpPr>
          <p:spPr bwMode="auto">
            <a:xfrm>
              <a:off x="8990853" y="3628545"/>
              <a:ext cx="495387" cy="476516"/>
            </a:xfrm>
            <a:custGeom>
              <a:avLst/>
              <a:gdLst>
                <a:gd name="T0" fmla="*/ 64 w 101"/>
                <a:gd name="T1" fmla="*/ 0 h 97"/>
                <a:gd name="T2" fmla="*/ 41 w 101"/>
                <a:gd name="T3" fmla="*/ 10 h 97"/>
                <a:gd name="T4" fmla="*/ 35 w 101"/>
                <a:gd name="T5" fmla="*/ 51 h 97"/>
                <a:gd name="T6" fmla="*/ 36 w 101"/>
                <a:gd name="T7" fmla="*/ 52 h 97"/>
                <a:gd name="T8" fmla="*/ 2 w 101"/>
                <a:gd name="T9" fmla="*/ 85 h 97"/>
                <a:gd name="T10" fmla="*/ 0 w 101"/>
                <a:gd name="T11" fmla="*/ 89 h 97"/>
                <a:gd name="T12" fmla="*/ 3 w 101"/>
                <a:gd name="T13" fmla="*/ 94 h 97"/>
                <a:gd name="T14" fmla="*/ 9 w 101"/>
                <a:gd name="T15" fmla="*/ 97 h 97"/>
                <a:gd name="T16" fmla="*/ 13 w 101"/>
                <a:gd name="T17" fmla="*/ 96 h 97"/>
                <a:gd name="T18" fmla="*/ 46 w 101"/>
                <a:gd name="T19" fmla="*/ 62 h 97"/>
                <a:gd name="T20" fmla="*/ 47 w 101"/>
                <a:gd name="T21" fmla="*/ 63 h 97"/>
                <a:gd name="T22" fmla="*/ 64 w 101"/>
                <a:gd name="T23" fmla="*/ 67 h 97"/>
                <a:gd name="T24" fmla="*/ 88 w 101"/>
                <a:gd name="T25" fmla="*/ 57 h 97"/>
                <a:gd name="T26" fmla="*/ 88 w 101"/>
                <a:gd name="T27" fmla="*/ 10 h 97"/>
                <a:gd name="T28" fmla="*/ 64 w 101"/>
                <a:gd name="T29" fmla="*/ 0 h 97"/>
                <a:gd name="T30" fmla="*/ 64 w 101"/>
                <a:gd name="T31" fmla="*/ 57 h 97"/>
                <a:gd name="T32" fmla="*/ 41 w 101"/>
                <a:gd name="T33" fmla="*/ 34 h 97"/>
                <a:gd name="T34" fmla="*/ 64 w 101"/>
                <a:gd name="T35" fmla="*/ 10 h 97"/>
                <a:gd name="T36" fmla="*/ 64 w 101"/>
                <a:gd name="T37" fmla="*/ 10 h 97"/>
                <a:gd name="T38" fmla="*/ 88 w 101"/>
                <a:gd name="T39" fmla="*/ 34 h 97"/>
                <a:gd name="T40" fmla="*/ 64 w 101"/>
                <a:gd name="T41" fmla="*/ 5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" h="97">
                  <a:moveTo>
                    <a:pt x="64" y="0"/>
                  </a:moveTo>
                  <a:cubicBezTo>
                    <a:pt x="55" y="0"/>
                    <a:pt x="47" y="4"/>
                    <a:pt x="41" y="10"/>
                  </a:cubicBezTo>
                  <a:cubicBezTo>
                    <a:pt x="30" y="21"/>
                    <a:pt x="28" y="37"/>
                    <a:pt x="35" y="51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5"/>
                    <a:pt x="0" y="87"/>
                    <a:pt x="0" y="89"/>
                  </a:cubicBezTo>
                  <a:cubicBezTo>
                    <a:pt x="0" y="91"/>
                    <a:pt x="1" y="93"/>
                    <a:pt x="3" y="94"/>
                  </a:cubicBezTo>
                  <a:cubicBezTo>
                    <a:pt x="5" y="96"/>
                    <a:pt x="7" y="97"/>
                    <a:pt x="9" y="97"/>
                  </a:cubicBezTo>
                  <a:cubicBezTo>
                    <a:pt x="11" y="97"/>
                    <a:pt x="13" y="96"/>
                    <a:pt x="13" y="96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2" y="66"/>
                    <a:pt x="58" y="67"/>
                    <a:pt x="64" y="67"/>
                  </a:cubicBezTo>
                  <a:cubicBezTo>
                    <a:pt x="73" y="67"/>
                    <a:pt x="82" y="64"/>
                    <a:pt x="88" y="57"/>
                  </a:cubicBezTo>
                  <a:cubicBezTo>
                    <a:pt x="101" y="44"/>
                    <a:pt x="101" y="23"/>
                    <a:pt x="88" y="10"/>
                  </a:cubicBezTo>
                  <a:cubicBezTo>
                    <a:pt x="82" y="4"/>
                    <a:pt x="73" y="0"/>
                    <a:pt x="64" y="0"/>
                  </a:cubicBezTo>
                  <a:close/>
                  <a:moveTo>
                    <a:pt x="64" y="57"/>
                  </a:moveTo>
                  <a:cubicBezTo>
                    <a:pt x="51" y="57"/>
                    <a:pt x="41" y="47"/>
                    <a:pt x="41" y="34"/>
                  </a:cubicBezTo>
                  <a:cubicBezTo>
                    <a:pt x="41" y="21"/>
                    <a:pt x="51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77" y="10"/>
                    <a:pt x="88" y="21"/>
                    <a:pt x="88" y="34"/>
                  </a:cubicBezTo>
                  <a:cubicBezTo>
                    <a:pt x="88" y="47"/>
                    <a:pt x="77" y="57"/>
                    <a:pt x="64" y="57"/>
                  </a:cubicBez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9245623" y="3786598"/>
              <a:ext cx="117949" cy="33026"/>
            </a:xfrm>
            <a:prstGeom prst="rect">
              <a:avLst/>
            </a:pr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6240273" y="5211427"/>
              <a:ext cx="37744" cy="1606471"/>
            </a:xfrm>
            <a:custGeom>
              <a:avLst/>
              <a:gdLst>
                <a:gd name="T0" fmla="*/ 4 w 8"/>
                <a:gd name="T1" fmla="*/ 328 h 328"/>
                <a:gd name="T2" fmla="*/ 0 w 8"/>
                <a:gd name="T3" fmla="*/ 324 h 328"/>
                <a:gd name="T4" fmla="*/ 0 w 8"/>
                <a:gd name="T5" fmla="*/ 5 h 328"/>
                <a:gd name="T6" fmla="*/ 4 w 8"/>
                <a:gd name="T7" fmla="*/ 0 h 328"/>
                <a:gd name="T8" fmla="*/ 8 w 8"/>
                <a:gd name="T9" fmla="*/ 5 h 328"/>
                <a:gd name="T10" fmla="*/ 8 w 8"/>
                <a:gd name="T11" fmla="*/ 324 h 328"/>
                <a:gd name="T12" fmla="*/ 4 w 8"/>
                <a:gd name="T1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8">
                  <a:moveTo>
                    <a:pt x="4" y="328"/>
                  </a:moveTo>
                  <a:cubicBezTo>
                    <a:pt x="2" y="328"/>
                    <a:pt x="0" y="326"/>
                    <a:pt x="0" y="3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5"/>
                  </a:cubicBezTo>
                  <a:cubicBezTo>
                    <a:pt x="8" y="324"/>
                    <a:pt x="8" y="324"/>
                    <a:pt x="8" y="324"/>
                  </a:cubicBezTo>
                  <a:cubicBezTo>
                    <a:pt x="8" y="326"/>
                    <a:pt x="6" y="328"/>
                    <a:pt x="4" y="32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6601198" y="5211427"/>
              <a:ext cx="40103" cy="1606471"/>
            </a:xfrm>
            <a:custGeom>
              <a:avLst/>
              <a:gdLst>
                <a:gd name="T0" fmla="*/ 4 w 8"/>
                <a:gd name="T1" fmla="*/ 328 h 328"/>
                <a:gd name="T2" fmla="*/ 0 w 8"/>
                <a:gd name="T3" fmla="*/ 324 h 328"/>
                <a:gd name="T4" fmla="*/ 0 w 8"/>
                <a:gd name="T5" fmla="*/ 5 h 328"/>
                <a:gd name="T6" fmla="*/ 4 w 8"/>
                <a:gd name="T7" fmla="*/ 0 h 328"/>
                <a:gd name="T8" fmla="*/ 8 w 8"/>
                <a:gd name="T9" fmla="*/ 5 h 328"/>
                <a:gd name="T10" fmla="*/ 8 w 8"/>
                <a:gd name="T11" fmla="*/ 324 h 328"/>
                <a:gd name="T12" fmla="*/ 4 w 8"/>
                <a:gd name="T13" fmla="*/ 32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8">
                  <a:moveTo>
                    <a:pt x="4" y="328"/>
                  </a:moveTo>
                  <a:cubicBezTo>
                    <a:pt x="2" y="328"/>
                    <a:pt x="0" y="326"/>
                    <a:pt x="0" y="3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8" y="2"/>
                    <a:pt x="8" y="5"/>
                  </a:cubicBezTo>
                  <a:cubicBezTo>
                    <a:pt x="8" y="324"/>
                    <a:pt x="8" y="324"/>
                    <a:pt x="8" y="324"/>
                  </a:cubicBezTo>
                  <a:cubicBezTo>
                    <a:pt x="8" y="326"/>
                    <a:pt x="7" y="328"/>
                    <a:pt x="4" y="32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6240273" y="5319940"/>
              <a:ext cx="401028" cy="44821"/>
            </a:xfrm>
            <a:custGeom>
              <a:avLst/>
              <a:gdLst>
                <a:gd name="T0" fmla="*/ 78 w 82"/>
                <a:gd name="T1" fmla="*/ 9 h 9"/>
                <a:gd name="T2" fmla="*/ 4 w 82"/>
                <a:gd name="T3" fmla="*/ 9 h 9"/>
                <a:gd name="T4" fmla="*/ 0 w 82"/>
                <a:gd name="T5" fmla="*/ 4 h 9"/>
                <a:gd name="T6" fmla="*/ 4 w 82"/>
                <a:gd name="T7" fmla="*/ 0 h 9"/>
                <a:gd name="T8" fmla="*/ 78 w 82"/>
                <a:gd name="T9" fmla="*/ 0 h 9"/>
                <a:gd name="T10" fmla="*/ 82 w 82"/>
                <a:gd name="T11" fmla="*/ 4 h 9"/>
                <a:gd name="T12" fmla="*/ 78 w 8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">
                  <a:moveTo>
                    <a:pt x="7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7"/>
                    <a:pt x="81" y="9"/>
                    <a:pt x="78" y="9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6240273" y="5501582"/>
              <a:ext cx="401028" cy="37744"/>
            </a:xfrm>
            <a:custGeom>
              <a:avLst/>
              <a:gdLst>
                <a:gd name="T0" fmla="*/ 78 w 82"/>
                <a:gd name="T1" fmla="*/ 8 h 8"/>
                <a:gd name="T2" fmla="*/ 4 w 82"/>
                <a:gd name="T3" fmla="*/ 8 h 8"/>
                <a:gd name="T4" fmla="*/ 0 w 82"/>
                <a:gd name="T5" fmla="*/ 4 h 8"/>
                <a:gd name="T6" fmla="*/ 4 w 82"/>
                <a:gd name="T7" fmla="*/ 0 h 8"/>
                <a:gd name="T8" fmla="*/ 78 w 82"/>
                <a:gd name="T9" fmla="*/ 0 h 8"/>
                <a:gd name="T10" fmla="*/ 82 w 82"/>
                <a:gd name="T11" fmla="*/ 4 h 8"/>
                <a:gd name="T12" fmla="*/ 78 w 8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">
                  <a:moveTo>
                    <a:pt x="7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6"/>
                    <a:pt x="81" y="8"/>
                    <a:pt x="78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6240273" y="5676148"/>
              <a:ext cx="401028" cy="44821"/>
            </a:xfrm>
            <a:custGeom>
              <a:avLst/>
              <a:gdLst>
                <a:gd name="T0" fmla="*/ 78 w 82"/>
                <a:gd name="T1" fmla="*/ 9 h 9"/>
                <a:gd name="T2" fmla="*/ 4 w 82"/>
                <a:gd name="T3" fmla="*/ 9 h 9"/>
                <a:gd name="T4" fmla="*/ 0 w 82"/>
                <a:gd name="T5" fmla="*/ 4 h 9"/>
                <a:gd name="T6" fmla="*/ 4 w 82"/>
                <a:gd name="T7" fmla="*/ 0 h 9"/>
                <a:gd name="T8" fmla="*/ 78 w 82"/>
                <a:gd name="T9" fmla="*/ 0 h 9"/>
                <a:gd name="T10" fmla="*/ 82 w 82"/>
                <a:gd name="T11" fmla="*/ 4 h 9"/>
                <a:gd name="T12" fmla="*/ 78 w 8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">
                  <a:moveTo>
                    <a:pt x="7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7"/>
                    <a:pt x="81" y="9"/>
                    <a:pt x="78" y="9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6240273" y="5857790"/>
              <a:ext cx="401028" cy="40103"/>
            </a:xfrm>
            <a:custGeom>
              <a:avLst/>
              <a:gdLst>
                <a:gd name="T0" fmla="*/ 78 w 82"/>
                <a:gd name="T1" fmla="*/ 8 h 8"/>
                <a:gd name="T2" fmla="*/ 4 w 82"/>
                <a:gd name="T3" fmla="*/ 8 h 8"/>
                <a:gd name="T4" fmla="*/ 0 w 82"/>
                <a:gd name="T5" fmla="*/ 4 h 8"/>
                <a:gd name="T6" fmla="*/ 4 w 82"/>
                <a:gd name="T7" fmla="*/ 0 h 8"/>
                <a:gd name="T8" fmla="*/ 78 w 82"/>
                <a:gd name="T9" fmla="*/ 0 h 8"/>
                <a:gd name="T10" fmla="*/ 82 w 82"/>
                <a:gd name="T11" fmla="*/ 4 h 8"/>
                <a:gd name="T12" fmla="*/ 78 w 8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">
                  <a:moveTo>
                    <a:pt x="7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6"/>
                    <a:pt x="81" y="8"/>
                    <a:pt x="78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6240273" y="6034714"/>
              <a:ext cx="401028" cy="44821"/>
            </a:xfrm>
            <a:custGeom>
              <a:avLst/>
              <a:gdLst>
                <a:gd name="T0" fmla="*/ 78 w 82"/>
                <a:gd name="T1" fmla="*/ 9 h 9"/>
                <a:gd name="T2" fmla="*/ 4 w 82"/>
                <a:gd name="T3" fmla="*/ 9 h 9"/>
                <a:gd name="T4" fmla="*/ 0 w 82"/>
                <a:gd name="T5" fmla="*/ 4 h 9"/>
                <a:gd name="T6" fmla="*/ 4 w 82"/>
                <a:gd name="T7" fmla="*/ 0 h 9"/>
                <a:gd name="T8" fmla="*/ 78 w 82"/>
                <a:gd name="T9" fmla="*/ 0 h 9"/>
                <a:gd name="T10" fmla="*/ 82 w 82"/>
                <a:gd name="T11" fmla="*/ 4 h 9"/>
                <a:gd name="T12" fmla="*/ 78 w 8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">
                  <a:moveTo>
                    <a:pt x="7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7"/>
                    <a:pt x="81" y="9"/>
                    <a:pt x="78" y="9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6240273" y="6216356"/>
              <a:ext cx="401028" cy="40103"/>
            </a:xfrm>
            <a:custGeom>
              <a:avLst/>
              <a:gdLst>
                <a:gd name="T0" fmla="*/ 78 w 82"/>
                <a:gd name="T1" fmla="*/ 8 h 8"/>
                <a:gd name="T2" fmla="*/ 4 w 82"/>
                <a:gd name="T3" fmla="*/ 8 h 8"/>
                <a:gd name="T4" fmla="*/ 0 w 82"/>
                <a:gd name="T5" fmla="*/ 4 h 8"/>
                <a:gd name="T6" fmla="*/ 4 w 82"/>
                <a:gd name="T7" fmla="*/ 0 h 8"/>
                <a:gd name="T8" fmla="*/ 78 w 82"/>
                <a:gd name="T9" fmla="*/ 0 h 8"/>
                <a:gd name="T10" fmla="*/ 82 w 82"/>
                <a:gd name="T11" fmla="*/ 4 h 8"/>
                <a:gd name="T12" fmla="*/ 78 w 8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">
                  <a:moveTo>
                    <a:pt x="7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6"/>
                    <a:pt x="81" y="8"/>
                    <a:pt x="78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6240273" y="6393280"/>
              <a:ext cx="401028" cy="42462"/>
            </a:xfrm>
            <a:custGeom>
              <a:avLst/>
              <a:gdLst>
                <a:gd name="T0" fmla="*/ 78 w 82"/>
                <a:gd name="T1" fmla="*/ 9 h 9"/>
                <a:gd name="T2" fmla="*/ 4 w 82"/>
                <a:gd name="T3" fmla="*/ 9 h 9"/>
                <a:gd name="T4" fmla="*/ 0 w 82"/>
                <a:gd name="T5" fmla="*/ 4 h 9"/>
                <a:gd name="T6" fmla="*/ 4 w 82"/>
                <a:gd name="T7" fmla="*/ 0 h 9"/>
                <a:gd name="T8" fmla="*/ 78 w 82"/>
                <a:gd name="T9" fmla="*/ 0 h 9"/>
                <a:gd name="T10" fmla="*/ 82 w 82"/>
                <a:gd name="T11" fmla="*/ 4 h 9"/>
                <a:gd name="T12" fmla="*/ 78 w 8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">
                  <a:moveTo>
                    <a:pt x="78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7"/>
                    <a:pt x="81" y="9"/>
                    <a:pt x="78" y="9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6240273" y="6574922"/>
              <a:ext cx="401028" cy="37744"/>
            </a:xfrm>
            <a:custGeom>
              <a:avLst/>
              <a:gdLst>
                <a:gd name="T0" fmla="*/ 78 w 82"/>
                <a:gd name="T1" fmla="*/ 8 h 8"/>
                <a:gd name="T2" fmla="*/ 4 w 82"/>
                <a:gd name="T3" fmla="*/ 8 h 8"/>
                <a:gd name="T4" fmla="*/ 0 w 82"/>
                <a:gd name="T5" fmla="*/ 4 h 8"/>
                <a:gd name="T6" fmla="*/ 4 w 82"/>
                <a:gd name="T7" fmla="*/ 0 h 8"/>
                <a:gd name="T8" fmla="*/ 78 w 82"/>
                <a:gd name="T9" fmla="*/ 0 h 8"/>
                <a:gd name="T10" fmla="*/ 82 w 82"/>
                <a:gd name="T11" fmla="*/ 4 h 8"/>
                <a:gd name="T12" fmla="*/ 78 w 8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">
                  <a:moveTo>
                    <a:pt x="78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2" y="2"/>
                    <a:pt x="82" y="4"/>
                  </a:cubicBezTo>
                  <a:cubicBezTo>
                    <a:pt x="82" y="6"/>
                    <a:pt x="81" y="8"/>
                    <a:pt x="78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5744885" y="5192555"/>
              <a:ext cx="37744" cy="117949"/>
            </a:xfrm>
            <a:custGeom>
              <a:avLst/>
              <a:gdLst>
                <a:gd name="T0" fmla="*/ 4 w 8"/>
                <a:gd name="T1" fmla="*/ 24 h 24"/>
                <a:gd name="T2" fmla="*/ 0 w 8"/>
                <a:gd name="T3" fmla="*/ 20 h 24"/>
                <a:gd name="T4" fmla="*/ 0 w 8"/>
                <a:gd name="T5" fmla="*/ 4 h 24"/>
                <a:gd name="T6" fmla="*/ 4 w 8"/>
                <a:gd name="T7" fmla="*/ 0 h 24"/>
                <a:gd name="T8" fmla="*/ 8 w 8"/>
                <a:gd name="T9" fmla="*/ 4 h 24"/>
                <a:gd name="T10" fmla="*/ 8 w 8"/>
                <a:gd name="T11" fmla="*/ 20 h 24"/>
                <a:gd name="T12" fmla="*/ 4 w 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4" y="24"/>
                  </a:moveTo>
                  <a:cubicBezTo>
                    <a:pt x="2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2"/>
                    <a:pt x="6" y="24"/>
                    <a:pt x="4" y="2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5704783" y="5230299"/>
              <a:ext cx="117949" cy="40103"/>
            </a:xfrm>
            <a:custGeom>
              <a:avLst/>
              <a:gdLst>
                <a:gd name="T0" fmla="*/ 20 w 24"/>
                <a:gd name="T1" fmla="*/ 8 h 8"/>
                <a:gd name="T2" fmla="*/ 4 w 24"/>
                <a:gd name="T3" fmla="*/ 8 h 8"/>
                <a:gd name="T4" fmla="*/ 0 w 24"/>
                <a:gd name="T5" fmla="*/ 4 h 8"/>
                <a:gd name="T6" fmla="*/ 4 w 24"/>
                <a:gd name="T7" fmla="*/ 0 h 8"/>
                <a:gd name="T8" fmla="*/ 20 w 24"/>
                <a:gd name="T9" fmla="*/ 0 h 8"/>
                <a:gd name="T10" fmla="*/ 24 w 24"/>
                <a:gd name="T11" fmla="*/ 4 h 8"/>
                <a:gd name="T12" fmla="*/ 20 w 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">
                  <a:moveTo>
                    <a:pt x="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6"/>
                    <a:pt x="22" y="8"/>
                    <a:pt x="20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7573101" y="2359409"/>
              <a:ext cx="40103" cy="117949"/>
            </a:xfrm>
            <a:custGeom>
              <a:avLst/>
              <a:gdLst>
                <a:gd name="T0" fmla="*/ 4 w 8"/>
                <a:gd name="T1" fmla="*/ 24 h 24"/>
                <a:gd name="T2" fmla="*/ 0 w 8"/>
                <a:gd name="T3" fmla="*/ 20 h 24"/>
                <a:gd name="T4" fmla="*/ 0 w 8"/>
                <a:gd name="T5" fmla="*/ 4 h 24"/>
                <a:gd name="T6" fmla="*/ 4 w 8"/>
                <a:gd name="T7" fmla="*/ 0 h 24"/>
                <a:gd name="T8" fmla="*/ 8 w 8"/>
                <a:gd name="T9" fmla="*/ 4 h 24"/>
                <a:gd name="T10" fmla="*/ 8 w 8"/>
                <a:gd name="T11" fmla="*/ 20 h 24"/>
                <a:gd name="T12" fmla="*/ 4 w 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4" y="24"/>
                  </a:moveTo>
                  <a:cubicBezTo>
                    <a:pt x="2" y="24"/>
                    <a:pt x="0" y="23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3"/>
                    <a:pt x="6" y="24"/>
                    <a:pt x="4" y="2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7532998" y="2399512"/>
              <a:ext cx="117949" cy="37744"/>
            </a:xfrm>
            <a:custGeom>
              <a:avLst/>
              <a:gdLst>
                <a:gd name="T0" fmla="*/ 20 w 24"/>
                <a:gd name="T1" fmla="*/ 8 h 8"/>
                <a:gd name="T2" fmla="*/ 4 w 24"/>
                <a:gd name="T3" fmla="*/ 8 h 8"/>
                <a:gd name="T4" fmla="*/ 0 w 24"/>
                <a:gd name="T5" fmla="*/ 4 h 8"/>
                <a:gd name="T6" fmla="*/ 4 w 24"/>
                <a:gd name="T7" fmla="*/ 0 h 8"/>
                <a:gd name="T8" fmla="*/ 20 w 24"/>
                <a:gd name="T9" fmla="*/ 0 h 8"/>
                <a:gd name="T10" fmla="*/ 24 w 24"/>
                <a:gd name="T11" fmla="*/ 4 h 8"/>
                <a:gd name="T12" fmla="*/ 20 w 2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">
                  <a:moveTo>
                    <a:pt x="20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2"/>
                    <a:pt x="24" y="4"/>
                  </a:cubicBezTo>
                  <a:cubicBezTo>
                    <a:pt x="24" y="6"/>
                    <a:pt x="22" y="8"/>
                    <a:pt x="20" y="8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8136899" y="6511230"/>
              <a:ext cx="117949" cy="68411"/>
            </a:xfrm>
            <a:custGeom>
              <a:avLst/>
              <a:gdLst>
                <a:gd name="T0" fmla="*/ 20 w 24"/>
                <a:gd name="T1" fmla="*/ 14 h 14"/>
                <a:gd name="T2" fmla="*/ 19 w 24"/>
                <a:gd name="T3" fmla="*/ 13 h 14"/>
                <a:gd name="T4" fmla="*/ 3 w 24"/>
                <a:gd name="T5" fmla="*/ 9 h 14"/>
                <a:gd name="T6" fmla="*/ 0 w 24"/>
                <a:gd name="T7" fmla="*/ 4 h 14"/>
                <a:gd name="T8" fmla="*/ 5 w 24"/>
                <a:gd name="T9" fmla="*/ 1 h 14"/>
                <a:gd name="T10" fmla="*/ 21 w 24"/>
                <a:gd name="T11" fmla="*/ 6 h 14"/>
                <a:gd name="T12" fmla="*/ 24 w 24"/>
                <a:gd name="T13" fmla="*/ 11 h 14"/>
                <a:gd name="T14" fmla="*/ 20 w 24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4">
                  <a:moveTo>
                    <a:pt x="20" y="14"/>
                  </a:moveTo>
                  <a:cubicBezTo>
                    <a:pt x="19" y="14"/>
                    <a:pt x="19" y="14"/>
                    <a:pt x="19" y="1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1" y="2"/>
                    <a:pt x="3" y="0"/>
                    <a:pt x="5" y="1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3" y="6"/>
                    <a:pt x="24" y="8"/>
                    <a:pt x="24" y="11"/>
                  </a:cubicBezTo>
                  <a:cubicBezTo>
                    <a:pt x="23" y="12"/>
                    <a:pt x="22" y="14"/>
                    <a:pt x="20" y="1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8160489" y="6485281"/>
              <a:ext cx="68411" cy="117949"/>
            </a:xfrm>
            <a:custGeom>
              <a:avLst/>
              <a:gdLst>
                <a:gd name="T0" fmla="*/ 5 w 14"/>
                <a:gd name="T1" fmla="*/ 24 h 24"/>
                <a:gd name="T2" fmla="*/ 4 w 14"/>
                <a:gd name="T3" fmla="*/ 24 h 24"/>
                <a:gd name="T4" fmla="*/ 1 w 14"/>
                <a:gd name="T5" fmla="*/ 19 h 24"/>
                <a:gd name="T6" fmla="*/ 5 w 14"/>
                <a:gd name="T7" fmla="*/ 3 h 24"/>
                <a:gd name="T8" fmla="*/ 10 w 14"/>
                <a:gd name="T9" fmla="*/ 1 h 24"/>
                <a:gd name="T10" fmla="*/ 13 w 14"/>
                <a:gd name="T11" fmla="*/ 6 h 24"/>
                <a:gd name="T12" fmla="*/ 9 w 14"/>
                <a:gd name="T13" fmla="*/ 21 h 24"/>
                <a:gd name="T14" fmla="*/ 5 w 14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4">
                  <a:moveTo>
                    <a:pt x="5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1" y="23"/>
                    <a:pt x="0" y="21"/>
                    <a:pt x="1" y="19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1"/>
                    <a:pt x="8" y="0"/>
                    <a:pt x="10" y="1"/>
                  </a:cubicBezTo>
                  <a:cubicBezTo>
                    <a:pt x="13" y="1"/>
                    <a:pt x="14" y="3"/>
                    <a:pt x="13" y="6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3"/>
                    <a:pt x="7" y="24"/>
                    <a:pt x="5" y="2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7735871" y="4123933"/>
              <a:ext cx="120308" cy="63693"/>
            </a:xfrm>
            <a:custGeom>
              <a:avLst/>
              <a:gdLst>
                <a:gd name="T0" fmla="*/ 20 w 25"/>
                <a:gd name="T1" fmla="*/ 13 h 13"/>
                <a:gd name="T2" fmla="*/ 19 w 25"/>
                <a:gd name="T3" fmla="*/ 13 h 13"/>
                <a:gd name="T4" fmla="*/ 3 w 25"/>
                <a:gd name="T5" fmla="*/ 8 h 13"/>
                <a:gd name="T6" fmla="*/ 1 w 25"/>
                <a:gd name="T7" fmla="*/ 3 h 13"/>
                <a:gd name="T8" fmla="*/ 6 w 25"/>
                <a:gd name="T9" fmla="*/ 0 h 13"/>
                <a:gd name="T10" fmla="*/ 21 w 25"/>
                <a:gd name="T11" fmla="*/ 5 h 13"/>
                <a:gd name="T12" fmla="*/ 24 w 25"/>
                <a:gd name="T13" fmla="*/ 10 h 13"/>
                <a:gd name="T14" fmla="*/ 20 w 2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3">
                  <a:moveTo>
                    <a:pt x="20" y="13"/>
                  </a:moveTo>
                  <a:cubicBezTo>
                    <a:pt x="20" y="13"/>
                    <a:pt x="19" y="13"/>
                    <a:pt x="19" y="13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4" y="0"/>
                    <a:pt x="6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3" y="5"/>
                    <a:pt x="25" y="8"/>
                    <a:pt x="24" y="10"/>
                  </a:cubicBezTo>
                  <a:cubicBezTo>
                    <a:pt x="24" y="12"/>
                    <a:pt x="22" y="13"/>
                    <a:pt x="20" y="1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7764179" y="4093266"/>
              <a:ext cx="63693" cy="117949"/>
            </a:xfrm>
            <a:custGeom>
              <a:avLst/>
              <a:gdLst>
                <a:gd name="T0" fmla="*/ 4 w 13"/>
                <a:gd name="T1" fmla="*/ 24 h 24"/>
                <a:gd name="T2" fmla="*/ 3 w 13"/>
                <a:gd name="T3" fmla="*/ 24 h 24"/>
                <a:gd name="T4" fmla="*/ 0 w 13"/>
                <a:gd name="T5" fmla="*/ 19 h 24"/>
                <a:gd name="T6" fmla="*/ 5 w 13"/>
                <a:gd name="T7" fmla="*/ 4 h 24"/>
                <a:gd name="T8" fmla="*/ 10 w 13"/>
                <a:gd name="T9" fmla="*/ 1 h 24"/>
                <a:gd name="T10" fmla="*/ 13 w 13"/>
                <a:gd name="T11" fmla="*/ 6 h 24"/>
                <a:gd name="T12" fmla="*/ 8 w 13"/>
                <a:gd name="T13" fmla="*/ 21 h 24"/>
                <a:gd name="T14" fmla="*/ 4 w 13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4">
                  <a:moveTo>
                    <a:pt x="4" y="24"/>
                  </a:moveTo>
                  <a:cubicBezTo>
                    <a:pt x="4" y="24"/>
                    <a:pt x="3" y="24"/>
                    <a:pt x="3" y="24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"/>
                    <a:pt x="8" y="0"/>
                    <a:pt x="10" y="1"/>
                  </a:cubicBezTo>
                  <a:cubicBezTo>
                    <a:pt x="12" y="1"/>
                    <a:pt x="13" y="4"/>
                    <a:pt x="13" y="6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3"/>
                    <a:pt x="6" y="24"/>
                    <a:pt x="4" y="2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7499972" y="3154389"/>
              <a:ext cx="563798" cy="568516"/>
            </a:xfrm>
            <a:prstGeom prst="ellipse">
              <a:avLst/>
            </a:pr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7568383" y="3227517"/>
              <a:ext cx="422259" cy="4199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7558947" y="3218081"/>
              <a:ext cx="441131" cy="441131"/>
            </a:xfrm>
            <a:custGeom>
              <a:avLst/>
              <a:gdLst>
                <a:gd name="T0" fmla="*/ 45 w 90"/>
                <a:gd name="T1" fmla="*/ 90 h 90"/>
                <a:gd name="T2" fmla="*/ 0 w 90"/>
                <a:gd name="T3" fmla="*/ 45 h 90"/>
                <a:gd name="T4" fmla="*/ 45 w 90"/>
                <a:gd name="T5" fmla="*/ 0 h 90"/>
                <a:gd name="T6" fmla="*/ 90 w 90"/>
                <a:gd name="T7" fmla="*/ 45 h 90"/>
                <a:gd name="T8" fmla="*/ 45 w 90"/>
                <a:gd name="T9" fmla="*/ 90 h 90"/>
                <a:gd name="T10" fmla="*/ 45 w 90"/>
                <a:gd name="T11" fmla="*/ 3 h 90"/>
                <a:gd name="T12" fmla="*/ 4 w 90"/>
                <a:gd name="T13" fmla="*/ 45 h 90"/>
                <a:gd name="T14" fmla="*/ 45 w 90"/>
                <a:gd name="T15" fmla="*/ 86 h 90"/>
                <a:gd name="T16" fmla="*/ 87 w 90"/>
                <a:gd name="T17" fmla="*/ 45 h 90"/>
                <a:gd name="T18" fmla="*/ 45 w 90"/>
                <a:gd name="T19" fmla="*/ 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90">
                  <a:moveTo>
                    <a:pt x="45" y="90"/>
                  </a:moveTo>
                  <a:cubicBezTo>
                    <a:pt x="21" y="90"/>
                    <a:pt x="0" y="70"/>
                    <a:pt x="0" y="45"/>
                  </a:cubicBezTo>
                  <a:cubicBezTo>
                    <a:pt x="0" y="20"/>
                    <a:pt x="21" y="0"/>
                    <a:pt x="45" y="0"/>
                  </a:cubicBezTo>
                  <a:cubicBezTo>
                    <a:pt x="70" y="0"/>
                    <a:pt x="90" y="20"/>
                    <a:pt x="90" y="45"/>
                  </a:cubicBezTo>
                  <a:cubicBezTo>
                    <a:pt x="90" y="70"/>
                    <a:pt x="70" y="90"/>
                    <a:pt x="45" y="90"/>
                  </a:cubicBezTo>
                  <a:close/>
                  <a:moveTo>
                    <a:pt x="45" y="3"/>
                  </a:moveTo>
                  <a:cubicBezTo>
                    <a:pt x="22" y="3"/>
                    <a:pt x="4" y="22"/>
                    <a:pt x="4" y="45"/>
                  </a:cubicBezTo>
                  <a:cubicBezTo>
                    <a:pt x="4" y="68"/>
                    <a:pt x="22" y="86"/>
                    <a:pt x="45" y="86"/>
                  </a:cubicBezTo>
                  <a:cubicBezTo>
                    <a:pt x="68" y="86"/>
                    <a:pt x="87" y="68"/>
                    <a:pt x="87" y="45"/>
                  </a:cubicBezTo>
                  <a:cubicBezTo>
                    <a:pt x="87" y="22"/>
                    <a:pt x="68" y="3"/>
                    <a:pt x="45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7773615" y="3319518"/>
              <a:ext cx="14154" cy="127385"/>
            </a:xfrm>
            <a:custGeom>
              <a:avLst/>
              <a:gdLst>
                <a:gd name="T0" fmla="*/ 1 w 3"/>
                <a:gd name="T1" fmla="*/ 26 h 26"/>
                <a:gd name="T2" fmla="*/ 0 w 3"/>
                <a:gd name="T3" fmla="*/ 24 h 26"/>
                <a:gd name="T4" fmla="*/ 0 w 3"/>
                <a:gd name="T5" fmla="*/ 2 h 26"/>
                <a:gd name="T6" fmla="*/ 1 w 3"/>
                <a:gd name="T7" fmla="*/ 0 h 26"/>
                <a:gd name="T8" fmla="*/ 3 w 3"/>
                <a:gd name="T9" fmla="*/ 2 h 26"/>
                <a:gd name="T10" fmla="*/ 3 w 3"/>
                <a:gd name="T11" fmla="*/ 24 h 26"/>
                <a:gd name="T12" fmla="*/ 1 w 3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6">
                  <a:moveTo>
                    <a:pt x="1" y="26"/>
                  </a:moveTo>
                  <a:cubicBezTo>
                    <a:pt x="0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2" y="26"/>
                    <a:pt x="1" y="26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7773615" y="3428031"/>
              <a:ext cx="141539" cy="18872"/>
            </a:xfrm>
            <a:custGeom>
              <a:avLst/>
              <a:gdLst>
                <a:gd name="T0" fmla="*/ 27 w 29"/>
                <a:gd name="T1" fmla="*/ 4 h 4"/>
                <a:gd name="T2" fmla="*/ 1 w 29"/>
                <a:gd name="T3" fmla="*/ 4 h 4"/>
                <a:gd name="T4" fmla="*/ 0 w 29"/>
                <a:gd name="T5" fmla="*/ 2 h 4"/>
                <a:gd name="T6" fmla="*/ 1 w 29"/>
                <a:gd name="T7" fmla="*/ 0 h 4"/>
                <a:gd name="T8" fmla="*/ 27 w 29"/>
                <a:gd name="T9" fmla="*/ 0 h 4"/>
                <a:gd name="T10" fmla="*/ 29 w 29"/>
                <a:gd name="T11" fmla="*/ 2 h 4"/>
                <a:gd name="T12" fmla="*/ 27 w 2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">
                  <a:moveTo>
                    <a:pt x="27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1"/>
                    <a:pt x="29" y="2"/>
                  </a:cubicBezTo>
                  <a:cubicBezTo>
                    <a:pt x="29" y="3"/>
                    <a:pt x="28" y="4"/>
                    <a:pt x="27" y="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7773615" y="3241671"/>
              <a:ext cx="14154" cy="14154"/>
            </a:xfrm>
            <a:prstGeom prst="ellipse">
              <a:avLst/>
            </a:pr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7901000" y="3295928"/>
              <a:ext cx="21231" cy="18872"/>
            </a:xfrm>
            <a:custGeom>
              <a:avLst/>
              <a:gdLst>
                <a:gd name="T0" fmla="*/ 4 w 4"/>
                <a:gd name="T1" fmla="*/ 3 h 4"/>
                <a:gd name="T2" fmla="*/ 1 w 4"/>
                <a:gd name="T3" fmla="*/ 3 h 4"/>
                <a:gd name="T4" fmla="*/ 1 w 4"/>
                <a:gd name="T5" fmla="*/ 1 h 4"/>
                <a:gd name="T6" fmla="*/ 4 w 4"/>
                <a:gd name="T7" fmla="*/ 1 h 4"/>
                <a:gd name="T8" fmla="*/ 4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3" y="4"/>
                    <a:pt x="2" y="4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Oval 66"/>
            <p:cNvSpPr>
              <a:spLocks noChangeArrowheads="1"/>
            </p:cNvSpPr>
            <p:nvPr/>
          </p:nvSpPr>
          <p:spPr bwMode="auto">
            <a:xfrm>
              <a:off x="7959975" y="3428031"/>
              <a:ext cx="14154" cy="18872"/>
            </a:xfrm>
            <a:prstGeom prst="ellipse">
              <a:avLst/>
            </a:pr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7901000" y="3560135"/>
              <a:ext cx="21231" cy="18872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1 h 4"/>
                <a:gd name="T4" fmla="*/ 4 w 4"/>
                <a:gd name="T5" fmla="*/ 1 h 4"/>
                <a:gd name="T6" fmla="*/ 4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4" y="3"/>
                  </a:cubicBezTo>
                  <a:cubicBezTo>
                    <a:pt x="3" y="4"/>
                    <a:pt x="2" y="4"/>
                    <a:pt x="1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Oval 68"/>
            <p:cNvSpPr>
              <a:spLocks noChangeArrowheads="1"/>
            </p:cNvSpPr>
            <p:nvPr/>
          </p:nvSpPr>
          <p:spPr bwMode="auto">
            <a:xfrm>
              <a:off x="7773615" y="3614391"/>
              <a:ext cx="14154" cy="18872"/>
            </a:xfrm>
            <a:prstGeom prst="ellipse">
              <a:avLst/>
            </a:pr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7636794" y="3560135"/>
              <a:ext cx="18872" cy="18872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1 h 4"/>
                <a:gd name="T4" fmla="*/ 3 w 4"/>
                <a:gd name="T5" fmla="*/ 3 h 4"/>
                <a:gd name="T6" fmla="*/ 1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Oval 70"/>
            <p:cNvSpPr>
              <a:spLocks noChangeArrowheads="1"/>
            </p:cNvSpPr>
            <p:nvPr/>
          </p:nvSpPr>
          <p:spPr bwMode="auto">
            <a:xfrm>
              <a:off x="7582537" y="3428031"/>
              <a:ext cx="18872" cy="18872"/>
            </a:xfrm>
            <a:prstGeom prst="ellipse">
              <a:avLst/>
            </a:pr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7636794" y="3295928"/>
              <a:ext cx="18872" cy="18872"/>
            </a:xfrm>
            <a:custGeom>
              <a:avLst/>
              <a:gdLst>
                <a:gd name="T0" fmla="*/ 3 w 4"/>
                <a:gd name="T1" fmla="*/ 1 h 4"/>
                <a:gd name="T2" fmla="*/ 3 w 4"/>
                <a:gd name="T3" fmla="*/ 3 h 4"/>
                <a:gd name="T4" fmla="*/ 1 w 4"/>
                <a:gd name="T5" fmla="*/ 3 h 4"/>
                <a:gd name="T6" fmla="*/ 1 w 4"/>
                <a:gd name="T7" fmla="*/ 1 h 4"/>
                <a:gd name="T8" fmla="*/ 3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4" y="1"/>
                    <a:pt x="4" y="2"/>
                    <a:pt x="3" y="3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8068488" y="3314800"/>
              <a:ext cx="132103" cy="14154"/>
            </a:xfrm>
            <a:custGeom>
              <a:avLst/>
              <a:gdLst>
                <a:gd name="T0" fmla="*/ 26 w 27"/>
                <a:gd name="T1" fmla="*/ 3 h 3"/>
                <a:gd name="T2" fmla="*/ 1 w 27"/>
                <a:gd name="T3" fmla="*/ 3 h 3"/>
                <a:gd name="T4" fmla="*/ 0 w 27"/>
                <a:gd name="T5" fmla="*/ 1 h 3"/>
                <a:gd name="T6" fmla="*/ 1 w 27"/>
                <a:gd name="T7" fmla="*/ 0 h 3"/>
                <a:gd name="T8" fmla="*/ 26 w 27"/>
                <a:gd name="T9" fmla="*/ 0 h 3"/>
                <a:gd name="T10" fmla="*/ 27 w 27"/>
                <a:gd name="T11" fmla="*/ 1 h 3"/>
                <a:gd name="T12" fmla="*/ 26 w 2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">
                  <a:moveTo>
                    <a:pt x="26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7" y="0"/>
                    <a:pt x="27" y="1"/>
                  </a:cubicBezTo>
                  <a:cubicBezTo>
                    <a:pt x="27" y="2"/>
                    <a:pt x="26" y="3"/>
                    <a:pt x="26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8068488" y="3545981"/>
              <a:ext cx="132103" cy="14154"/>
            </a:xfrm>
            <a:custGeom>
              <a:avLst/>
              <a:gdLst>
                <a:gd name="T0" fmla="*/ 26 w 27"/>
                <a:gd name="T1" fmla="*/ 3 h 3"/>
                <a:gd name="T2" fmla="*/ 1 w 27"/>
                <a:gd name="T3" fmla="*/ 3 h 3"/>
                <a:gd name="T4" fmla="*/ 0 w 27"/>
                <a:gd name="T5" fmla="*/ 2 h 3"/>
                <a:gd name="T6" fmla="*/ 1 w 27"/>
                <a:gd name="T7" fmla="*/ 0 h 3"/>
                <a:gd name="T8" fmla="*/ 26 w 27"/>
                <a:gd name="T9" fmla="*/ 0 h 3"/>
                <a:gd name="T10" fmla="*/ 27 w 27"/>
                <a:gd name="T11" fmla="*/ 2 h 3"/>
                <a:gd name="T12" fmla="*/ 26 w 2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">
                  <a:moveTo>
                    <a:pt x="26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7" y="1"/>
                    <a:pt x="27" y="2"/>
                  </a:cubicBezTo>
                  <a:cubicBezTo>
                    <a:pt x="27" y="2"/>
                    <a:pt x="26" y="3"/>
                    <a:pt x="26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74"/>
            <p:cNvSpPr/>
            <p:nvPr/>
          </p:nvSpPr>
          <p:spPr bwMode="auto">
            <a:xfrm>
              <a:off x="8113309" y="3428031"/>
              <a:ext cx="233540" cy="18872"/>
            </a:xfrm>
            <a:custGeom>
              <a:avLst/>
              <a:gdLst>
                <a:gd name="T0" fmla="*/ 47 w 48"/>
                <a:gd name="T1" fmla="*/ 4 h 4"/>
                <a:gd name="T2" fmla="*/ 1 w 48"/>
                <a:gd name="T3" fmla="*/ 4 h 4"/>
                <a:gd name="T4" fmla="*/ 0 w 48"/>
                <a:gd name="T5" fmla="*/ 2 h 4"/>
                <a:gd name="T6" fmla="*/ 1 w 48"/>
                <a:gd name="T7" fmla="*/ 0 h 4"/>
                <a:gd name="T8" fmla="*/ 47 w 48"/>
                <a:gd name="T9" fmla="*/ 0 h 4"/>
                <a:gd name="T10" fmla="*/ 48 w 48"/>
                <a:gd name="T11" fmla="*/ 2 h 4"/>
                <a:gd name="T12" fmla="*/ 47 w 4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">
                  <a:moveTo>
                    <a:pt x="47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8" y="1"/>
                    <a:pt x="48" y="2"/>
                  </a:cubicBezTo>
                  <a:cubicBezTo>
                    <a:pt x="48" y="3"/>
                    <a:pt x="48" y="4"/>
                    <a:pt x="47" y="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8596902" y="6494717"/>
              <a:ext cx="127385" cy="132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6"/>
            <p:cNvSpPr>
              <a:spLocks noEditPoints="1"/>
            </p:cNvSpPr>
            <p:nvPr/>
          </p:nvSpPr>
          <p:spPr bwMode="auto">
            <a:xfrm>
              <a:off x="8587466" y="6485281"/>
              <a:ext cx="153334" cy="153334"/>
            </a:xfrm>
            <a:custGeom>
              <a:avLst/>
              <a:gdLst>
                <a:gd name="T0" fmla="*/ 65 w 65"/>
                <a:gd name="T1" fmla="*/ 65 h 65"/>
                <a:gd name="T2" fmla="*/ 0 w 65"/>
                <a:gd name="T3" fmla="*/ 65 h 65"/>
                <a:gd name="T4" fmla="*/ 0 w 65"/>
                <a:gd name="T5" fmla="*/ 0 h 65"/>
                <a:gd name="T6" fmla="*/ 65 w 65"/>
                <a:gd name="T7" fmla="*/ 0 h 65"/>
                <a:gd name="T8" fmla="*/ 65 w 65"/>
                <a:gd name="T9" fmla="*/ 65 h 65"/>
                <a:gd name="T10" fmla="*/ 9 w 65"/>
                <a:gd name="T11" fmla="*/ 56 h 65"/>
                <a:gd name="T12" fmla="*/ 54 w 65"/>
                <a:gd name="T13" fmla="*/ 56 h 65"/>
                <a:gd name="T14" fmla="*/ 54 w 65"/>
                <a:gd name="T15" fmla="*/ 9 h 65"/>
                <a:gd name="T16" fmla="*/ 9 w 65"/>
                <a:gd name="T17" fmla="*/ 9 h 65"/>
                <a:gd name="T18" fmla="*/ 9 w 65"/>
                <a:gd name="T19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65">
                  <a:moveTo>
                    <a:pt x="6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65" y="0"/>
                  </a:lnTo>
                  <a:lnTo>
                    <a:pt x="65" y="65"/>
                  </a:lnTo>
                  <a:close/>
                  <a:moveTo>
                    <a:pt x="9" y="56"/>
                  </a:moveTo>
                  <a:lnTo>
                    <a:pt x="54" y="56"/>
                  </a:lnTo>
                  <a:lnTo>
                    <a:pt x="54" y="9"/>
                  </a:lnTo>
                  <a:lnTo>
                    <a:pt x="9" y="9"/>
                  </a:lnTo>
                  <a:lnTo>
                    <a:pt x="9" y="56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8764390" y="6511230"/>
              <a:ext cx="136821" cy="14154"/>
            </a:xfrm>
            <a:custGeom>
              <a:avLst/>
              <a:gdLst>
                <a:gd name="T0" fmla="*/ 26 w 28"/>
                <a:gd name="T1" fmla="*/ 3 h 3"/>
                <a:gd name="T2" fmla="*/ 2 w 28"/>
                <a:gd name="T3" fmla="*/ 3 h 3"/>
                <a:gd name="T4" fmla="*/ 0 w 28"/>
                <a:gd name="T5" fmla="*/ 1 h 3"/>
                <a:gd name="T6" fmla="*/ 2 w 28"/>
                <a:gd name="T7" fmla="*/ 0 h 3"/>
                <a:gd name="T8" fmla="*/ 26 w 28"/>
                <a:gd name="T9" fmla="*/ 0 h 3"/>
                <a:gd name="T10" fmla="*/ 28 w 28"/>
                <a:gd name="T11" fmla="*/ 1 h 3"/>
                <a:gd name="T12" fmla="*/ 26 w 2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">
                  <a:moveTo>
                    <a:pt x="26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28" y="1"/>
                  </a:cubicBezTo>
                  <a:cubicBezTo>
                    <a:pt x="28" y="2"/>
                    <a:pt x="27" y="3"/>
                    <a:pt x="26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8764390" y="6598512"/>
              <a:ext cx="186360" cy="14154"/>
            </a:xfrm>
            <a:custGeom>
              <a:avLst/>
              <a:gdLst>
                <a:gd name="T0" fmla="*/ 35 w 38"/>
                <a:gd name="T1" fmla="*/ 3 h 3"/>
                <a:gd name="T2" fmla="*/ 3 w 38"/>
                <a:gd name="T3" fmla="*/ 3 h 3"/>
                <a:gd name="T4" fmla="*/ 0 w 38"/>
                <a:gd name="T5" fmla="*/ 2 h 3"/>
                <a:gd name="T6" fmla="*/ 3 w 38"/>
                <a:gd name="T7" fmla="*/ 0 h 3"/>
                <a:gd name="T8" fmla="*/ 35 w 38"/>
                <a:gd name="T9" fmla="*/ 0 h 3"/>
                <a:gd name="T10" fmla="*/ 38 w 38"/>
                <a:gd name="T11" fmla="*/ 2 h 3"/>
                <a:gd name="T12" fmla="*/ 35 w 3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">
                  <a:moveTo>
                    <a:pt x="3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7" y="0"/>
                    <a:pt x="38" y="1"/>
                    <a:pt x="38" y="2"/>
                  </a:cubicBezTo>
                  <a:cubicBezTo>
                    <a:pt x="38" y="3"/>
                    <a:pt x="37" y="3"/>
                    <a:pt x="35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9"/>
            <p:cNvSpPr/>
            <p:nvPr/>
          </p:nvSpPr>
          <p:spPr bwMode="auto">
            <a:xfrm>
              <a:off x="8764390" y="6548973"/>
              <a:ext cx="240617" cy="21231"/>
            </a:xfrm>
            <a:custGeom>
              <a:avLst/>
              <a:gdLst>
                <a:gd name="T0" fmla="*/ 47 w 49"/>
                <a:gd name="T1" fmla="*/ 4 h 4"/>
                <a:gd name="T2" fmla="*/ 2 w 49"/>
                <a:gd name="T3" fmla="*/ 4 h 4"/>
                <a:gd name="T4" fmla="*/ 0 w 49"/>
                <a:gd name="T5" fmla="*/ 2 h 4"/>
                <a:gd name="T6" fmla="*/ 2 w 49"/>
                <a:gd name="T7" fmla="*/ 0 h 4"/>
                <a:gd name="T8" fmla="*/ 47 w 49"/>
                <a:gd name="T9" fmla="*/ 0 h 4"/>
                <a:gd name="T10" fmla="*/ 49 w 49"/>
                <a:gd name="T11" fmla="*/ 2 h 4"/>
                <a:gd name="T12" fmla="*/ 47 w 4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">
                  <a:moveTo>
                    <a:pt x="4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cubicBezTo>
                    <a:pt x="49" y="3"/>
                    <a:pt x="48" y="4"/>
                    <a:pt x="47" y="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5718936" y="4574500"/>
              <a:ext cx="132103" cy="132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1"/>
            <p:cNvSpPr>
              <a:spLocks noEditPoints="1"/>
            </p:cNvSpPr>
            <p:nvPr/>
          </p:nvSpPr>
          <p:spPr bwMode="auto">
            <a:xfrm>
              <a:off x="5709500" y="4565064"/>
              <a:ext cx="150975" cy="150975"/>
            </a:xfrm>
            <a:custGeom>
              <a:avLst/>
              <a:gdLst>
                <a:gd name="T0" fmla="*/ 64 w 64"/>
                <a:gd name="T1" fmla="*/ 64 h 64"/>
                <a:gd name="T2" fmla="*/ 0 w 64"/>
                <a:gd name="T3" fmla="*/ 64 h 64"/>
                <a:gd name="T4" fmla="*/ 0 w 64"/>
                <a:gd name="T5" fmla="*/ 0 h 64"/>
                <a:gd name="T6" fmla="*/ 64 w 64"/>
                <a:gd name="T7" fmla="*/ 0 h 64"/>
                <a:gd name="T8" fmla="*/ 64 w 64"/>
                <a:gd name="T9" fmla="*/ 64 h 64"/>
                <a:gd name="T10" fmla="*/ 8 w 64"/>
                <a:gd name="T11" fmla="*/ 54 h 64"/>
                <a:gd name="T12" fmla="*/ 56 w 64"/>
                <a:gd name="T13" fmla="*/ 54 h 64"/>
                <a:gd name="T14" fmla="*/ 56 w 64"/>
                <a:gd name="T15" fmla="*/ 8 h 64"/>
                <a:gd name="T16" fmla="*/ 8 w 64"/>
                <a:gd name="T17" fmla="*/ 8 h 64"/>
                <a:gd name="T18" fmla="*/ 8 w 64"/>
                <a:gd name="T1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64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4" y="0"/>
                  </a:lnTo>
                  <a:lnTo>
                    <a:pt x="64" y="64"/>
                  </a:lnTo>
                  <a:close/>
                  <a:moveTo>
                    <a:pt x="8" y="54"/>
                  </a:moveTo>
                  <a:lnTo>
                    <a:pt x="56" y="54"/>
                  </a:lnTo>
                  <a:lnTo>
                    <a:pt x="56" y="8"/>
                  </a:lnTo>
                  <a:lnTo>
                    <a:pt x="8" y="8"/>
                  </a:lnTo>
                  <a:lnTo>
                    <a:pt x="8" y="54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5542012" y="4583936"/>
              <a:ext cx="139180" cy="21231"/>
            </a:xfrm>
            <a:custGeom>
              <a:avLst/>
              <a:gdLst>
                <a:gd name="T0" fmla="*/ 2 w 28"/>
                <a:gd name="T1" fmla="*/ 4 h 4"/>
                <a:gd name="T2" fmla="*/ 26 w 28"/>
                <a:gd name="T3" fmla="*/ 4 h 4"/>
                <a:gd name="T4" fmla="*/ 28 w 28"/>
                <a:gd name="T5" fmla="*/ 2 h 4"/>
                <a:gd name="T6" fmla="*/ 26 w 28"/>
                <a:gd name="T7" fmla="*/ 0 h 4"/>
                <a:gd name="T8" fmla="*/ 2 w 28"/>
                <a:gd name="T9" fmla="*/ 0 h 4"/>
                <a:gd name="T10" fmla="*/ 0 w 28"/>
                <a:gd name="T11" fmla="*/ 2 h 4"/>
                <a:gd name="T12" fmla="*/ 2 w 2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">
                  <a:moveTo>
                    <a:pt x="2" y="4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27" y="4"/>
                    <a:pt x="28" y="3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5499551" y="4678295"/>
              <a:ext cx="181642" cy="14154"/>
            </a:xfrm>
            <a:custGeom>
              <a:avLst/>
              <a:gdLst>
                <a:gd name="T0" fmla="*/ 2 w 37"/>
                <a:gd name="T1" fmla="*/ 3 h 3"/>
                <a:gd name="T2" fmla="*/ 35 w 37"/>
                <a:gd name="T3" fmla="*/ 3 h 3"/>
                <a:gd name="T4" fmla="*/ 37 w 37"/>
                <a:gd name="T5" fmla="*/ 1 h 3"/>
                <a:gd name="T6" fmla="*/ 35 w 37"/>
                <a:gd name="T7" fmla="*/ 0 h 3"/>
                <a:gd name="T8" fmla="*/ 2 w 37"/>
                <a:gd name="T9" fmla="*/ 0 h 3"/>
                <a:gd name="T10" fmla="*/ 0 w 37"/>
                <a:gd name="T11" fmla="*/ 1 h 3"/>
                <a:gd name="T12" fmla="*/ 2 w 37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">
                  <a:moveTo>
                    <a:pt x="2" y="3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6" y="3"/>
                    <a:pt x="37" y="2"/>
                    <a:pt x="37" y="1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5440576" y="4628757"/>
              <a:ext cx="240617" cy="14154"/>
            </a:xfrm>
            <a:custGeom>
              <a:avLst/>
              <a:gdLst>
                <a:gd name="T0" fmla="*/ 2 w 49"/>
                <a:gd name="T1" fmla="*/ 3 h 3"/>
                <a:gd name="T2" fmla="*/ 47 w 49"/>
                <a:gd name="T3" fmla="*/ 3 h 3"/>
                <a:gd name="T4" fmla="*/ 49 w 49"/>
                <a:gd name="T5" fmla="*/ 2 h 3"/>
                <a:gd name="T6" fmla="*/ 47 w 49"/>
                <a:gd name="T7" fmla="*/ 0 h 3"/>
                <a:gd name="T8" fmla="*/ 2 w 49"/>
                <a:gd name="T9" fmla="*/ 0 h 3"/>
                <a:gd name="T10" fmla="*/ 0 w 49"/>
                <a:gd name="T11" fmla="*/ 2 h 3"/>
                <a:gd name="T12" fmla="*/ 2 w 49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">
                  <a:moveTo>
                    <a:pt x="2" y="3"/>
                  </a:moveTo>
                  <a:cubicBezTo>
                    <a:pt x="47" y="3"/>
                    <a:pt x="47" y="3"/>
                    <a:pt x="47" y="3"/>
                  </a:cubicBezTo>
                  <a:cubicBezTo>
                    <a:pt x="48" y="3"/>
                    <a:pt x="49" y="3"/>
                    <a:pt x="49" y="2"/>
                  </a:cubicBezTo>
                  <a:cubicBezTo>
                    <a:pt x="49" y="1"/>
                    <a:pt x="48" y="0"/>
                    <a:pt x="47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Rectangle 85"/>
            <p:cNvSpPr>
              <a:spLocks noChangeArrowheads="1"/>
            </p:cNvSpPr>
            <p:nvPr/>
          </p:nvSpPr>
          <p:spPr bwMode="auto">
            <a:xfrm>
              <a:off x="9715062" y="5065170"/>
              <a:ext cx="40103" cy="1748011"/>
            </a:xfrm>
            <a:prstGeom prst="rect">
              <a:avLst/>
            </a:prstGeom>
            <a:solidFill>
              <a:srgbClr val="3F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6"/>
            <p:cNvSpPr/>
            <p:nvPr/>
          </p:nvSpPr>
          <p:spPr bwMode="auto">
            <a:xfrm>
              <a:off x="9613625" y="4874091"/>
              <a:ext cx="250053" cy="401028"/>
            </a:xfrm>
            <a:custGeom>
              <a:avLst/>
              <a:gdLst>
                <a:gd name="T0" fmla="*/ 26 w 51"/>
                <a:gd name="T1" fmla="*/ 82 h 82"/>
                <a:gd name="T2" fmla="*/ 24 w 51"/>
                <a:gd name="T3" fmla="*/ 82 h 82"/>
                <a:gd name="T4" fmla="*/ 0 w 51"/>
                <a:gd name="T5" fmla="*/ 58 h 82"/>
                <a:gd name="T6" fmla="*/ 0 w 51"/>
                <a:gd name="T7" fmla="*/ 25 h 82"/>
                <a:gd name="T8" fmla="*/ 24 w 51"/>
                <a:gd name="T9" fmla="*/ 0 h 82"/>
                <a:gd name="T10" fmla="*/ 26 w 51"/>
                <a:gd name="T11" fmla="*/ 0 h 82"/>
                <a:gd name="T12" fmla="*/ 51 w 51"/>
                <a:gd name="T13" fmla="*/ 25 h 82"/>
                <a:gd name="T14" fmla="*/ 51 w 51"/>
                <a:gd name="T15" fmla="*/ 58 h 82"/>
                <a:gd name="T16" fmla="*/ 26 w 51"/>
                <a:gd name="T1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82">
                  <a:moveTo>
                    <a:pt x="26" y="82"/>
                  </a:moveTo>
                  <a:cubicBezTo>
                    <a:pt x="24" y="82"/>
                    <a:pt x="24" y="82"/>
                    <a:pt x="24" y="82"/>
                  </a:cubicBezTo>
                  <a:cubicBezTo>
                    <a:pt x="11" y="82"/>
                    <a:pt x="0" y="71"/>
                    <a:pt x="0" y="5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40" y="0"/>
                    <a:pt x="51" y="11"/>
                    <a:pt x="51" y="25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1" y="71"/>
                    <a:pt x="40" y="82"/>
                    <a:pt x="26" y="82"/>
                  </a:cubicBez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7"/>
            <p:cNvSpPr/>
            <p:nvPr/>
          </p:nvSpPr>
          <p:spPr bwMode="auto">
            <a:xfrm>
              <a:off x="9891986" y="5143016"/>
              <a:ext cx="63693" cy="23590"/>
            </a:xfrm>
            <a:custGeom>
              <a:avLst/>
              <a:gdLst>
                <a:gd name="T0" fmla="*/ 2 w 13"/>
                <a:gd name="T1" fmla="*/ 4 h 5"/>
                <a:gd name="T2" fmla="*/ 10 w 13"/>
                <a:gd name="T3" fmla="*/ 5 h 5"/>
                <a:gd name="T4" fmla="*/ 11 w 13"/>
                <a:gd name="T5" fmla="*/ 2 h 5"/>
                <a:gd name="T6" fmla="*/ 2 w 13"/>
                <a:gd name="T7" fmla="*/ 1 h 5"/>
                <a:gd name="T8" fmla="*/ 2 w 13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4"/>
                  </a:moveTo>
                  <a:cubicBezTo>
                    <a:pt x="5" y="4"/>
                    <a:pt x="7" y="5"/>
                    <a:pt x="10" y="5"/>
                  </a:cubicBezTo>
                  <a:cubicBezTo>
                    <a:pt x="12" y="5"/>
                    <a:pt x="13" y="2"/>
                    <a:pt x="11" y="2"/>
                  </a:cubicBezTo>
                  <a:cubicBezTo>
                    <a:pt x="8" y="2"/>
                    <a:pt x="5" y="1"/>
                    <a:pt x="2" y="1"/>
                  </a:cubicBezTo>
                  <a:cubicBezTo>
                    <a:pt x="0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3F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9882550" y="5051016"/>
              <a:ext cx="58975" cy="18872"/>
            </a:xfrm>
            <a:custGeom>
              <a:avLst/>
              <a:gdLst>
                <a:gd name="T0" fmla="*/ 3 w 12"/>
                <a:gd name="T1" fmla="*/ 4 h 4"/>
                <a:gd name="T2" fmla="*/ 10 w 12"/>
                <a:gd name="T3" fmla="*/ 3 h 4"/>
                <a:gd name="T4" fmla="*/ 10 w 12"/>
                <a:gd name="T5" fmla="*/ 0 h 4"/>
                <a:gd name="T6" fmla="*/ 2 w 12"/>
                <a:gd name="T7" fmla="*/ 1 h 4"/>
                <a:gd name="T8" fmla="*/ 3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3" y="4"/>
                  </a:moveTo>
                  <a:cubicBezTo>
                    <a:pt x="6" y="3"/>
                    <a:pt x="8" y="3"/>
                    <a:pt x="10" y="3"/>
                  </a:cubicBezTo>
                  <a:cubicBezTo>
                    <a:pt x="12" y="4"/>
                    <a:pt x="12" y="0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4"/>
                    <a:pt x="3" y="4"/>
                  </a:cubicBezTo>
                  <a:close/>
                </a:path>
              </a:pathLst>
            </a:custGeom>
            <a:solidFill>
              <a:srgbClr val="3F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9"/>
            <p:cNvSpPr/>
            <p:nvPr/>
          </p:nvSpPr>
          <p:spPr bwMode="auto">
            <a:xfrm>
              <a:off x="9882550" y="4951938"/>
              <a:ext cx="54257" cy="35385"/>
            </a:xfrm>
            <a:custGeom>
              <a:avLst/>
              <a:gdLst>
                <a:gd name="T0" fmla="*/ 2 w 11"/>
                <a:gd name="T1" fmla="*/ 6 h 7"/>
                <a:gd name="T2" fmla="*/ 9 w 11"/>
                <a:gd name="T3" fmla="*/ 4 h 7"/>
                <a:gd name="T4" fmla="*/ 8 w 11"/>
                <a:gd name="T5" fmla="*/ 1 h 7"/>
                <a:gd name="T6" fmla="*/ 2 w 11"/>
                <a:gd name="T7" fmla="*/ 3 h 7"/>
                <a:gd name="T8" fmla="*/ 2 w 11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2" y="6"/>
                  </a:moveTo>
                  <a:cubicBezTo>
                    <a:pt x="5" y="5"/>
                    <a:pt x="7" y="4"/>
                    <a:pt x="9" y="4"/>
                  </a:cubicBezTo>
                  <a:cubicBezTo>
                    <a:pt x="11" y="3"/>
                    <a:pt x="10" y="0"/>
                    <a:pt x="8" y="1"/>
                  </a:cubicBezTo>
                  <a:cubicBezTo>
                    <a:pt x="6" y="1"/>
                    <a:pt x="4" y="2"/>
                    <a:pt x="2" y="3"/>
                  </a:cubicBezTo>
                  <a:cubicBezTo>
                    <a:pt x="0" y="4"/>
                    <a:pt x="0" y="7"/>
                    <a:pt x="2" y="6"/>
                  </a:cubicBezTo>
                  <a:close/>
                </a:path>
              </a:pathLst>
            </a:custGeom>
            <a:solidFill>
              <a:srgbClr val="3F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9505112" y="5147734"/>
              <a:ext cx="58975" cy="30667"/>
            </a:xfrm>
            <a:custGeom>
              <a:avLst/>
              <a:gdLst>
                <a:gd name="T0" fmla="*/ 3 w 12"/>
                <a:gd name="T1" fmla="*/ 5 h 6"/>
                <a:gd name="T2" fmla="*/ 10 w 12"/>
                <a:gd name="T3" fmla="*/ 4 h 6"/>
                <a:gd name="T4" fmla="*/ 9 w 12"/>
                <a:gd name="T5" fmla="*/ 1 h 6"/>
                <a:gd name="T6" fmla="*/ 2 w 12"/>
                <a:gd name="T7" fmla="*/ 2 h 6"/>
                <a:gd name="T8" fmla="*/ 3 w 12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3" y="5"/>
                  </a:moveTo>
                  <a:cubicBezTo>
                    <a:pt x="5" y="5"/>
                    <a:pt x="8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ubicBezTo>
                    <a:pt x="7" y="2"/>
                    <a:pt x="5" y="2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lose/>
                </a:path>
              </a:pathLst>
            </a:custGeom>
            <a:solidFill>
              <a:srgbClr val="3F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9490958" y="5051016"/>
              <a:ext cx="63693" cy="23590"/>
            </a:xfrm>
            <a:custGeom>
              <a:avLst/>
              <a:gdLst>
                <a:gd name="T0" fmla="*/ 2 w 13"/>
                <a:gd name="T1" fmla="*/ 3 h 5"/>
                <a:gd name="T2" fmla="*/ 10 w 13"/>
                <a:gd name="T3" fmla="*/ 5 h 5"/>
                <a:gd name="T4" fmla="*/ 11 w 13"/>
                <a:gd name="T5" fmla="*/ 2 h 5"/>
                <a:gd name="T6" fmla="*/ 2 w 13"/>
                <a:gd name="T7" fmla="*/ 0 h 5"/>
                <a:gd name="T8" fmla="*/ 2 w 1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3"/>
                  </a:moveTo>
                  <a:cubicBezTo>
                    <a:pt x="5" y="3"/>
                    <a:pt x="8" y="4"/>
                    <a:pt x="10" y="5"/>
                  </a:cubicBezTo>
                  <a:cubicBezTo>
                    <a:pt x="12" y="5"/>
                    <a:pt x="13" y="2"/>
                    <a:pt x="11" y="2"/>
                  </a:cubicBezTo>
                  <a:cubicBezTo>
                    <a:pt x="8" y="1"/>
                    <a:pt x="5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3F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9505112" y="4923630"/>
              <a:ext cx="54257" cy="33026"/>
            </a:xfrm>
            <a:custGeom>
              <a:avLst/>
              <a:gdLst>
                <a:gd name="T0" fmla="*/ 2 w 11"/>
                <a:gd name="T1" fmla="*/ 4 h 7"/>
                <a:gd name="T2" fmla="*/ 8 w 11"/>
                <a:gd name="T3" fmla="*/ 6 h 7"/>
                <a:gd name="T4" fmla="*/ 9 w 11"/>
                <a:gd name="T5" fmla="*/ 3 h 7"/>
                <a:gd name="T6" fmla="*/ 3 w 11"/>
                <a:gd name="T7" fmla="*/ 1 h 7"/>
                <a:gd name="T8" fmla="*/ 2 w 11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2" y="4"/>
                  </a:moveTo>
                  <a:cubicBezTo>
                    <a:pt x="4" y="4"/>
                    <a:pt x="6" y="5"/>
                    <a:pt x="8" y="6"/>
                  </a:cubicBezTo>
                  <a:cubicBezTo>
                    <a:pt x="10" y="7"/>
                    <a:pt x="11" y="4"/>
                    <a:pt x="9" y="3"/>
                  </a:cubicBezTo>
                  <a:cubicBezTo>
                    <a:pt x="7" y="2"/>
                    <a:pt x="5" y="1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3F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9641933" y="6603230"/>
              <a:ext cx="191078" cy="235899"/>
            </a:xfrm>
            <a:custGeom>
              <a:avLst/>
              <a:gdLst>
                <a:gd name="T0" fmla="*/ 0 w 81"/>
                <a:gd name="T1" fmla="*/ 100 h 100"/>
                <a:gd name="T2" fmla="*/ 11 w 81"/>
                <a:gd name="T3" fmla="*/ 0 h 100"/>
                <a:gd name="T4" fmla="*/ 67 w 81"/>
                <a:gd name="T5" fmla="*/ 0 h 100"/>
                <a:gd name="T6" fmla="*/ 81 w 81"/>
                <a:gd name="T7" fmla="*/ 98 h 100"/>
                <a:gd name="T8" fmla="*/ 0 w 81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00">
                  <a:moveTo>
                    <a:pt x="0" y="100"/>
                  </a:moveTo>
                  <a:lnTo>
                    <a:pt x="11" y="0"/>
                  </a:lnTo>
                  <a:lnTo>
                    <a:pt x="67" y="0"/>
                  </a:lnTo>
                  <a:lnTo>
                    <a:pt x="81" y="9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5405191" y="5584147"/>
              <a:ext cx="514259" cy="823287"/>
            </a:xfrm>
            <a:custGeom>
              <a:avLst/>
              <a:gdLst>
                <a:gd name="T0" fmla="*/ 102 w 105"/>
                <a:gd name="T1" fmla="*/ 28 h 168"/>
                <a:gd name="T2" fmla="*/ 84 w 105"/>
                <a:gd name="T3" fmla="*/ 7 h 168"/>
                <a:gd name="T4" fmla="*/ 65 w 105"/>
                <a:gd name="T5" fmla="*/ 61 h 168"/>
                <a:gd name="T6" fmla="*/ 54 w 105"/>
                <a:gd name="T7" fmla="*/ 36 h 168"/>
                <a:gd name="T8" fmla="*/ 43 w 105"/>
                <a:gd name="T9" fmla="*/ 78 h 168"/>
                <a:gd name="T10" fmla="*/ 42 w 105"/>
                <a:gd name="T11" fmla="*/ 100 h 168"/>
                <a:gd name="T12" fmla="*/ 19 w 105"/>
                <a:gd name="T13" fmla="*/ 54 h 168"/>
                <a:gd name="T14" fmla="*/ 0 w 105"/>
                <a:gd name="T15" fmla="*/ 75 h 168"/>
                <a:gd name="T16" fmla="*/ 20 w 105"/>
                <a:gd name="T17" fmla="*/ 120 h 168"/>
                <a:gd name="T18" fmla="*/ 41 w 105"/>
                <a:gd name="T19" fmla="*/ 125 h 168"/>
                <a:gd name="T20" fmla="*/ 44 w 105"/>
                <a:gd name="T21" fmla="*/ 164 h 168"/>
                <a:gd name="T22" fmla="*/ 44 w 105"/>
                <a:gd name="T23" fmla="*/ 164 h 168"/>
                <a:gd name="T24" fmla="*/ 44 w 105"/>
                <a:gd name="T25" fmla="*/ 164 h 168"/>
                <a:gd name="T26" fmla="*/ 54 w 105"/>
                <a:gd name="T27" fmla="*/ 164 h 168"/>
                <a:gd name="T28" fmla="*/ 54 w 105"/>
                <a:gd name="T29" fmla="*/ 164 h 168"/>
                <a:gd name="T30" fmla="*/ 60 w 105"/>
                <a:gd name="T31" fmla="*/ 164 h 168"/>
                <a:gd name="T32" fmla="*/ 66 w 105"/>
                <a:gd name="T33" fmla="*/ 85 h 168"/>
                <a:gd name="T34" fmla="*/ 88 w 105"/>
                <a:gd name="T35" fmla="*/ 79 h 168"/>
                <a:gd name="T36" fmla="*/ 102 w 105"/>
                <a:gd name="T37" fmla="*/ 2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68">
                  <a:moveTo>
                    <a:pt x="102" y="28"/>
                  </a:moveTo>
                  <a:cubicBezTo>
                    <a:pt x="101" y="20"/>
                    <a:pt x="96" y="0"/>
                    <a:pt x="84" y="7"/>
                  </a:cubicBezTo>
                  <a:cubicBezTo>
                    <a:pt x="65" y="17"/>
                    <a:pt x="88" y="55"/>
                    <a:pt x="65" y="61"/>
                  </a:cubicBezTo>
                  <a:cubicBezTo>
                    <a:pt x="64" y="46"/>
                    <a:pt x="60" y="36"/>
                    <a:pt x="54" y="36"/>
                  </a:cubicBezTo>
                  <a:cubicBezTo>
                    <a:pt x="39" y="38"/>
                    <a:pt x="43" y="71"/>
                    <a:pt x="43" y="78"/>
                  </a:cubicBezTo>
                  <a:cubicBezTo>
                    <a:pt x="43" y="85"/>
                    <a:pt x="42" y="93"/>
                    <a:pt x="42" y="100"/>
                  </a:cubicBezTo>
                  <a:cubicBezTo>
                    <a:pt x="25" y="103"/>
                    <a:pt x="29" y="60"/>
                    <a:pt x="19" y="54"/>
                  </a:cubicBezTo>
                  <a:cubicBezTo>
                    <a:pt x="3" y="45"/>
                    <a:pt x="0" y="66"/>
                    <a:pt x="0" y="75"/>
                  </a:cubicBezTo>
                  <a:cubicBezTo>
                    <a:pt x="1" y="92"/>
                    <a:pt x="5" y="111"/>
                    <a:pt x="20" y="120"/>
                  </a:cubicBezTo>
                  <a:cubicBezTo>
                    <a:pt x="26" y="123"/>
                    <a:pt x="34" y="126"/>
                    <a:pt x="41" y="125"/>
                  </a:cubicBezTo>
                  <a:cubicBezTo>
                    <a:pt x="41" y="138"/>
                    <a:pt x="42" y="151"/>
                    <a:pt x="44" y="164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54" y="168"/>
                    <a:pt x="60" y="168"/>
                    <a:pt x="60" y="164"/>
                  </a:cubicBezTo>
                  <a:cubicBezTo>
                    <a:pt x="60" y="156"/>
                    <a:pt x="65" y="118"/>
                    <a:pt x="66" y="85"/>
                  </a:cubicBezTo>
                  <a:cubicBezTo>
                    <a:pt x="73" y="86"/>
                    <a:pt x="82" y="83"/>
                    <a:pt x="88" y="79"/>
                  </a:cubicBezTo>
                  <a:cubicBezTo>
                    <a:pt x="104" y="67"/>
                    <a:pt x="105" y="46"/>
                    <a:pt x="102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95"/>
            <p:cNvSpPr>
              <a:spLocks noEditPoints="1"/>
            </p:cNvSpPr>
            <p:nvPr/>
          </p:nvSpPr>
          <p:spPr bwMode="auto">
            <a:xfrm>
              <a:off x="5395755" y="5598301"/>
              <a:ext cx="535490" cy="813851"/>
            </a:xfrm>
            <a:custGeom>
              <a:avLst/>
              <a:gdLst>
                <a:gd name="T0" fmla="*/ 56 w 109"/>
                <a:gd name="T1" fmla="*/ 165 h 166"/>
                <a:gd name="T2" fmla="*/ 47 w 109"/>
                <a:gd name="T3" fmla="*/ 162 h 166"/>
                <a:gd name="T4" fmla="*/ 44 w 109"/>
                <a:gd name="T5" fmla="*/ 161 h 166"/>
                <a:gd name="T6" fmla="*/ 22 w 109"/>
                <a:gd name="T7" fmla="*/ 118 h 166"/>
                <a:gd name="T8" fmla="*/ 8 w 109"/>
                <a:gd name="T9" fmla="*/ 48 h 166"/>
                <a:gd name="T10" fmla="*/ 30 w 109"/>
                <a:gd name="T11" fmla="*/ 72 h 166"/>
                <a:gd name="T12" fmla="*/ 43 w 109"/>
                <a:gd name="T13" fmla="*/ 92 h 166"/>
                <a:gd name="T14" fmla="*/ 43 w 109"/>
                <a:gd name="T15" fmla="*/ 70 h 166"/>
                <a:gd name="T16" fmla="*/ 61 w 109"/>
                <a:gd name="T17" fmla="*/ 33 h 166"/>
                <a:gd name="T18" fmla="*/ 76 w 109"/>
                <a:gd name="T19" fmla="*/ 31 h 166"/>
                <a:gd name="T20" fmla="*/ 95 w 109"/>
                <a:gd name="T21" fmla="*/ 2 h 166"/>
                <a:gd name="T22" fmla="*/ 106 w 109"/>
                <a:gd name="T23" fmla="*/ 24 h 166"/>
                <a:gd name="T24" fmla="*/ 69 w 109"/>
                <a:gd name="T25" fmla="*/ 84 h 166"/>
                <a:gd name="T26" fmla="*/ 64 w 109"/>
                <a:gd name="T27" fmla="*/ 161 h 166"/>
                <a:gd name="T28" fmla="*/ 59 w 109"/>
                <a:gd name="T29" fmla="*/ 166 h 166"/>
                <a:gd name="T30" fmla="*/ 57 w 109"/>
                <a:gd name="T31" fmla="*/ 159 h 166"/>
                <a:gd name="T32" fmla="*/ 58 w 109"/>
                <a:gd name="T33" fmla="*/ 162 h 166"/>
                <a:gd name="T34" fmla="*/ 60 w 109"/>
                <a:gd name="T35" fmla="*/ 161 h 166"/>
                <a:gd name="T36" fmla="*/ 66 w 109"/>
                <a:gd name="T37" fmla="*/ 82 h 166"/>
                <a:gd name="T38" fmla="*/ 68 w 109"/>
                <a:gd name="T39" fmla="*/ 80 h 166"/>
                <a:gd name="T40" fmla="*/ 103 w 109"/>
                <a:gd name="T41" fmla="*/ 25 h 166"/>
                <a:gd name="T42" fmla="*/ 93 w 109"/>
                <a:gd name="T43" fmla="*/ 5 h 166"/>
                <a:gd name="T44" fmla="*/ 80 w 109"/>
                <a:gd name="T45" fmla="*/ 31 h 166"/>
                <a:gd name="T46" fmla="*/ 65 w 109"/>
                <a:gd name="T47" fmla="*/ 61 h 166"/>
                <a:gd name="T48" fmla="*/ 59 w 109"/>
                <a:gd name="T49" fmla="*/ 36 h 166"/>
                <a:gd name="T50" fmla="*/ 47 w 109"/>
                <a:gd name="T51" fmla="*/ 70 h 166"/>
                <a:gd name="T52" fmla="*/ 46 w 109"/>
                <a:gd name="T53" fmla="*/ 93 h 166"/>
                <a:gd name="T54" fmla="*/ 44 w 109"/>
                <a:gd name="T55" fmla="*/ 99 h 166"/>
                <a:gd name="T56" fmla="*/ 20 w 109"/>
                <a:gd name="T57" fmla="*/ 53 h 166"/>
                <a:gd name="T58" fmla="*/ 4 w 109"/>
                <a:gd name="T59" fmla="*/ 72 h 166"/>
                <a:gd name="T60" fmla="*/ 43 w 109"/>
                <a:gd name="T61" fmla="*/ 120 h 166"/>
                <a:gd name="T62" fmla="*/ 45 w 109"/>
                <a:gd name="T63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" h="166">
                  <a:moveTo>
                    <a:pt x="59" y="166"/>
                  </a:moveTo>
                  <a:cubicBezTo>
                    <a:pt x="58" y="166"/>
                    <a:pt x="57" y="166"/>
                    <a:pt x="56" y="165"/>
                  </a:cubicBezTo>
                  <a:cubicBezTo>
                    <a:pt x="55" y="165"/>
                    <a:pt x="54" y="164"/>
                    <a:pt x="54" y="163"/>
                  </a:cubicBezTo>
                  <a:cubicBezTo>
                    <a:pt x="47" y="162"/>
                    <a:pt x="47" y="162"/>
                    <a:pt x="47" y="162"/>
                  </a:cubicBezTo>
                  <a:cubicBezTo>
                    <a:pt x="45" y="163"/>
                    <a:pt x="45" y="163"/>
                    <a:pt x="45" y="163"/>
                  </a:cubicBezTo>
                  <a:cubicBezTo>
                    <a:pt x="44" y="161"/>
                    <a:pt x="44" y="161"/>
                    <a:pt x="44" y="161"/>
                  </a:cubicBezTo>
                  <a:cubicBezTo>
                    <a:pt x="42" y="150"/>
                    <a:pt x="42" y="139"/>
                    <a:pt x="42" y="124"/>
                  </a:cubicBezTo>
                  <a:cubicBezTo>
                    <a:pt x="34" y="124"/>
                    <a:pt x="26" y="121"/>
                    <a:pt x="22" y="118"/>
                  </a:cubicBezTo>
                  <a:cubicBezTo>
                    <a:pt x="5" y="109"/>
                    <a:pt x="1" y="88"/>
                    <a:pt x="0" y="72"/>
                  </a:cubicBezTo>
                  <a:cubicBezTo>
                    <a:pt x="0" y="66"/>
                    <a:pt x="1" y="53"/>
                    <a:pt x="8" y="48"/>
                  </a:cubicBezTo>
                  <a:cubicBezTo>
                    <a:pt x="12" y="46"/>
                    <a:pt x="16" y="47"/>
                    <a:pt x="22" y="50"/>
                  </a:cubicBezTo>
                  <a:cubicBezTo>
                    <a:pt x="26" y="53"/>
                    <a:pt x="28" y="61"/>
                    <a:pt x="30" y="72"/>
                  </a:cubicBezTo>
                  <a:cubicBezTo>
                    <a:pt x="33" y="86"/>
                    <a:pt x="36" y="96"/>
                    <a:pt x="42" y="96"/>
                  </a:cubicBezTo>
                  <a:cubicBezTo>
                    <a:pt x="43" y="92"/>
                    <a:pt x="43" y="92"/>
                    <a:pt x="43" y="92"/>
                  </a:cubicBezTo>
                  <a:cubicBezTo>
                    <a:pt x="43" y="87"/>
                    <a:pt x="43" y="81"/>
                    <a:pt x="43" y="75"/>
                  </a:cubicBezTo>
                  <a:cubicBezTo>
                    <a:pt x="43" y="74"/>
                    <a:pt x="43" y="72"/>
                    <a:pt x="43" y="70"/>
                  </a:cubicBezTo>
                  <a:cubicBezTo>
                    <a:pt x="43" y="57"/>
                    <a:pt x="42" y="33"/>
                    <a:pt x="55" y="32"/>
                  </a:cubicBezTo>
                  <a:cubicBezTo>
                    <a:pt x="58" y="31"/>
                    <a:pt x="59" y="32"/>
                    <a:pt x="61" y="33"/>
                  </a:cubicBezTo>
                  <a:cubicBezTo>
                    <a:pt x="65" y="37"/>
                    <a:pt x="67" y="44"/>
                    <a:pt x="69" y="56"/>
                  </a:cubicBezTo>
                  <a:cubicBezTo>
                    <a:pt x="77" y="52"/>
                    <a:pt x="77" y="42"/>
                    <a:pt x="76" y="31"/>
                  </a:cubicBezTo>
                  <a:cubicBezTo>
                    <a:pt x="76" y="19"/>
                    <a:pt x="75" y="7"/>
                    <a:pt x="85" y="2"/>
                  </a:cubicBezTo>
                  <a:cubicBezTo>
                    <a:pt x="89" y="0"/>
                    <a:pt x="92" y="0"/>
                    <a:pt x="95" y="2"/>
                  </a:cubicBezTo>
                  <a:cubicBezTo>
                    <a:pt x="103" y="6"/>
                    <a:pt x="106" y="22"/>
                    <a:pt x="106" y="24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8" y="38"/>
                    <a:pt x="109" y="63"/>
                    <a:pt x="91" y="77"/>
                  </a:cubicBezTo>
                  <a:cubicBezTo>
                    <a:pt x="85" y="81"/>
                    <a:pt x="77" y="84"/>
                    <a:pt x="69" y="84"/>
                  </a:cubicBezTo>
                  <a:cubicBezTo>
                    <a:pt x="69" y="105"/>
                    <a:pt x="67" y="129"/>
                    <a:pt x="65" y="145"/>
                  </a:cubicBezTo>
                  <a:cubicBezTo>
                    <a:pt x="64" y="153"/>
                    <a:pt x="64" y="159"/>
                    <a:pt x="64" y="161"/>
                  </a:cubicBezTo>
                  <a:cubicBezTo>
                    <a:pt x="64" y="163"/>
                    <a:pt x="63" y="165"/>
                    <a:pt x="61" y="165"/>
                  </a:cubicBezTo>
                  <a:cubicBezTo>
                    <a:pt x="61" y="166"/>
                    <a:pt x="60" y="166"/>
                    <a:pt x="59" y="166"/>
                  </a:cubicBezTo>
                  <a:close/>
                  <a:moveTo>
                    <a:pt x="48" y="159"/>
                  </a:moveTo>
                  <a:cubicBezTo>
                    <a:pt x="57" y="159"/>
                    <a:pt x="57" y="159"/>
                    <a:pt x="57" y="159"/>
                  </a:cubicBezTo>
                  <a:cubicBezTo>
                    <a:pt x="57" y="161"/>
                    <a:pt x="57" y="161"/>
                    <a:pt x="57" y="161"/>
                  </a:cubicBezTo>
                  <a:cubicBezTo>
                    <a:pt x="57" y="162"/>
                    <a:pt x="58" y="162"/>
                    <a:pt x="58" y="162"/>
                  </a:cubicBezTo>
                  <a:cubicBezTo>
                    <a:pt x="58" y="163"/>
                    <a:pt x="59" y="163"/>
                    <a:pt x="60" y="162"/>
                  </a:cubicBezTo>
                  <a:cubicBezTo>
                    <a:pt x="60" y="162"/>
                    <a:pt x="60" y="162"/>
                    <a:pt x="60" y="161"/>
                  </a:cubicBezTo>
                  <a:cubicBezTo>
                    <a:pt x="60" y="159"/>
                    <a:pt x="61" y="153"/>
                    <a:pt x="62" y="144"/>
                  </a:cubicBezTo>
                  <a:cubicBezTo>
                    <a:pt x="63" y="128"/>
                    <a:pt x="65" y="104"/>
                    <a:pt x="66" y="82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75" y="81"/>
                    <a:pt x="84" y="78"/>
                    <a:pt x="89" y="74"/>
                  </a:cubicBezTo>
                  <a:cubicBezTo>
                    <a:pt x="106" y="62"/>
                    <a:pt x="105" y="38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2" y="19"/>
                    <a:pt x="99" y="8"/>
                    <a:pt x="93" y="5"/>
                  </a:cubicBezTo>
                  <a:cubicBezTo>
                    <a:pt x="91" y="4"/>
                    <a:pt x="89" y="4"/>
                    <a:pt x="87" y="5"/>
                  </a:cubicBezTo>
                  <a:cubicBezTo>
                    <a:pt x="79" y="9"/>
                    <a:pt x="79" y="20"/>
                    <a:pt x="80" y="31"/>
                  </a:cubicBezTo>
                  <a:cubicBezTo>
                    <a:pt x="80" y="43"/>
                    <a:pt x="81" y="56"/>
                    <a:pt x="67" y="60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4" y="43"/>
                    <a:pt x="61" y="38"/>
                    <a:pt x="59" y="36"/>
                  </a:cubicBezTo>
                  <a:cubicBezTo>
                    <a:pt x="58" y="35"/>
                    <a:pt x="57" y="35"/>
                    <a:pt x="56" y="35"/>
                  </a:cubicBezTo>
                  <a:cubicBezTo>
                    <a:pt x="46" y="36"/>
                    <a:pt x="46" y="59"/>
                    <a:pt x="47" y="70"/>
                  </a:cubicBezTo>
                  <a:cubicBezTo>
                    <a:pt x="47" y="72"/>
                    <a:pt x="47" y="74"/>
                    <a:pt x="47" y="75"/>
                  </a:cubicBezTo>
                  <a:cubicBezTo>
                    <a:pt x="47" y="81"/>
                    <a:pt x="46" y="87"/>
                    <a:pt x="46" y="93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33" y="101"/>
                    <a:pt x="30" y="86"/>
                    <a:pt x="27" y="72"/>
                  </a:cubicBezTo>
                  <a:cubicBezTo>
                    <a:pt x="25" y="64"/>
                    <a:pt x="23" y="55"/>
                    <a:pt x="20" y="53"/>
                  </a:cubicBezTo>
                  <a:cubicBezTo>
                    <a:pt x="16" y="50"/>
                    <a:pt x="13" y="50"/>
                    <a:pt x="10" y="51"/>
                  </a:cubicBezTo>
                  <a:cubicBezTo>
                    <a:pt x="5" y="55"/>
                    <a:pt x="4" y="66"/>
                    <a:pt x="4" y="72"/>
                  </a:cubicBezTo>
                  <a:cubicBezTo>
                    <a:pt x="4" y="87"/>
                    <a:pt x="8" y="107"/>
                    <a:pt x="23" y="115"/>
                  </a:cubicBezTo>
                  <a:cubicBezTo>
                    <a:pt x="29" y="118"/>
                    <a:pt x="37" y="121"/>
                    <a:pt x="43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5" y="137"/>
                    <a:pt x="46" y="149"/>
                    <a:pt x="48" y="159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5376883" y="6397998"/>
              <a:ext cx="554362" cy="419900"/>
            </a:xfrm>
            <a:custGeom>
              <a:avLst/>
              <a:gdLst>
                <a:gd name="T0" fmla="*/ 90 w 113"/>
                <a:gd name="T1" fmla="*/ 86 h 86"/>
                <a:gd name="T2" fmla="*/ 23 w 113"/>
                <a:gd name="T3" fmla="*/ 86 h 86"/>
                <a:gd name="T4" fmla="*/ 15 w 113"/>
                <a:gd name="T5" fmla="*/ 80 h 86"/>
                <a:gd name="T6" fmla="*/ 0 w 113"/>
                <a:gd name="T7" fmla="*/ 1 h 86"/>
                <a:gd name="T8" fmla="*/ 7 w 113"/>
                <a:gd name="T9" fmla="*/ 0 h 86"/>
                <a:gd name="T10" fmla="*/ 22 w 113"/>
                <a:gd name="T11" fmla="*/ 79 h 86"/>
                <a:gd name="T12" fmla="*/ 23 w 113"/>
                <a:gd name="T13" fmla="*/ 79 h 86"/>
                <a:gd name="T14" fmla="*/ 90 w 113"/>
                <a:gd name="T15" fmla="*/ 79 h 86"/>
                <a:gd name="T16" fmla="*/ 91 w 113"/>
                <a:gd name="T17" fmla="*/ 79 h 86"/>
                <a:gd name="T18" fmla="*/ 106 w 113"/>
                <a:gd name="T19" fmla="*/ 0 h 86"/>
                <a:gd name="T20" fmla="*/ 113 w 113"/>
                <a:gd name="T21" fmla="*/ 1 h 86"/>
                <a:gd name="T22" fmla="*/ 97 w 113"/>
                <a:gd name="T23" fmla="*/ 80 h 86"/>
                <a:gd name="T24" fmla="*/ 90 w 113"/>
                <a:gd name="T2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86">
                  <a:moveTo>
                    <a:pt x="90" y="86"/>
                  </a:moveTo>
                  <a:cubicBezTo>
                    <a:pt x="23" y="86"/>
                    <a:pt x="23" y="86"/>
                    <a:pt x="23" y="86"/>
                  </a:cubicBezTo>
                  <a:cubicBezTo>
                    <a:pt x="19" y="86"/>
                    <a:pt x="16" y="83"/>
                    <a:pt x="15" y="8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79"/>
                    <a:pt x="22" y="79"/>
                    <a:pt x="23" y="79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0" y="79"/>
                    <a:pt x="91" y="79"/>
                    <a:pt x="91" y="79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97" y="80"/>
                    <a:pt x="97" y="80"/>
                    <a:pt x="97" y="80"/>
                  </a:cubicBezTo>
                  <a:cubicBezTo>
                    <a:pt x="97" y="83"/>
                    <a:pt x="94" y="86"/>
                    <a:pt x="90" y="86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5360370" y="6280049"/>
              <a:ext cx="585029" cy="127385"/>
            </a:xfrm>
            <a:custGeom>
              <a:avLst/>
              <a:gdLst>
                <a:gd name="T0" fmla="*/ 4 w 119"/>
                <a:gd name="T1" fmla="*/ 0 h 26"/>
                <a:gd name="T2" fmla="*/ 116 w 119"/>
                <a:gd name="T3" fmla="*/ 0 h 26"/>
                <a:gd name="T4" fmla="*/ 119 w 119"/>
                <a:gd name="T5" fmla="*/ 5 h 26"/>
                <a:gd name="T6" fmla="*/ 119 w 119"/>
                <a:gd name="T7" fmla="*/ 22 h 26"/>
                <a:gd name="T8" fmla="*/ 116 w 119"/>
                <a:gd name="T9" fmla="*/ 26 h 26"/>
                <a:gd name="T10" fmla="*/ 4 w 119"/>
                <a:gd name="T11" fmla="*/ 26 h 26"/>
                <a:gd name="T12" fmla="*/ 0 w 119"/>
                <a:gd name="T13" fmla="*/ 22 h 26"/>
                <a:gd name="T14" fmla="*/ 0 w 119"/>
                <a:gd name="T15" fmla="*/ 5 h 26"/>
                <a:gd name="T16" fmla="*/ 4 w 11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26">
                  <a:moveTo>
                    <a:pt x="4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18" y="0"/>
                    <a:pt x="119" y="2"/>
                    <a:pt x="119" y="5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4"/>
                    <a:pt x="118" y="26"/>
                    <a:pt x="116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2" y="26"/>
                    <a:pt x="0" y="24"/>
                    <a:pt x="0" y="2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8"/>
            <p:cNvSpPr>
              <a:spLocks noEditPoints="1"/>
            </p:cNvSpPr>
            <p:nvPr/>
          </p:nvSpPr>
          <p:spPr bwMode="auto">
            <a:xfrm>
              <a:off x="5355652" y="6270613"/>
              <a:ext cx="599183" cy="146257"/>
            </a:xfrm>
            <a:custGeom>
              <a:avLst/>
              <a:gdLst>
                <a:gd name="T0" fmla="*/ 117 w 122"/>
                <a:gd name="T1" fmla="*/ 30 h 30"/>
                <a:gd name="T2" fmla="*/ 5 w 122"/>
                <a:gd name="T3" fmla="*/ 30 h 30"/>
                <a:gd name="T4" fmla="*/ 0 w 122"/>
                <a:gd name="T5" fmla="*/ 24 h 30"/>
                <a:gd name="T6" fmla="*/ 0 w 122"/>
                <a:gd name="T7" fmla="*/ 7 h 30"/>
                <a:gd name="T8" fmla="*/ 5 w 122"/>
                <a:gd name="T9" fmla="*/ 0 h 30"/>
                <a:gd name="T10" fmla="*/ 117 w 122"/>
                <a:gd name="T11" fmla="*/ 0 h 30"/>
                <a:gd name="T12" fmla="*/ 122 w 122"/>
                <a:gd name="T13" fmla="*/ 7 h 30"/>
                <a:gd name="T14" fmla="*/ 122 w 122"/>
                <a:gd name="T15" fmla="*/ 24 h 30"/>
                <a:gd name="T16" fmla="*/ 117 w 122"/>
                <a:gd name="T17" fmla="*/ 30 h 30"/>
                <a:gd name="T18" fmla="*/ 5 w 122"/>
                <a:gd name="T19" fmla="*/ 4 h 30"/>
                <a:gd name="T20" fmla="*/ 3 w 122"/>
                <a:gd name="T21" fmla="*/ 7 h 30"/>
                <a:gd name="T22" fmla="*/ 3 w 122"/>
                <a:gd name="T23" fmla="*/ 24 h 30"/>
                <a:gd name="T24" fmla="*/ 5 w 122"/>
                <a:gd name="T25" fmla="*/ 27 h 30"/>
                <a:gd name="T26" fmla="*/ 117 w 122"/>
                <a:gd name="T27" fmla="*/ 27 h 30"/>
                <a:gd name="T28" fmla="*/ 119 w 122"/>
                <a:gd name="T29" fmla="*/ 24 h 30"/>
                <a:gd name="T30" fmla="*/ 119 w 122"/>
                <a:gd name="T31" fmla="*/ 7 h 30"/>
                <a:gd name="T32" fmla="*/ 117 w 122"/>
                <a:gd name="T33" fmla="*/ 4 h 30"/>
                <a:gd name="T34" fmla="*/ 5 w 122"/>
                <a:gd name="T35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30">
                  <a:moveTo>
                    <a:pt x="117" y="3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2" y="30"/>
                    <a:pt x="0" y="27"/>
                    <a:pt x="0" y="2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0" y="0"/>
                    <a:pt x="122" y="3"/>
                    <a:pt x="122" y="7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7"/>
                    <a:pt x="120" y="30"/>
                    <a:pt x="117" y="30"/>
                  </a:cubicBezTo>
                  <a:close/>
                  <a:moveTo>
                    <a:pt x="5" y="4"/>
                  </a:moveTo>
                  <a:cubicBezTo>
                    <a:pt x="4" y="4"/>
                    <a:pt x="3" y="5"/>
                    <a:pt x="3" y="7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7"/>
                    <a:pt x="5" y="27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8" y="27"/>
                    <a:pt x="119" y="25"/>
                    <a:pt x="119" y="24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5"/>
                    <a:pt x="118" y="4"/>
                    <a:pt x="117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9"/>
            <p:cNvSpPr>
              <a:spLocks noEditPoints="1"/>
            </p:cNvSpPr>
            <p:nvPr/>
          </p:nvSpPr>
          <p:spPr bwMode="auto">
            <a:xfrm>
              <a:off x="5355652" y="6270613"/>
              <a:ext cx="599183" cy="146257"/>
            </a:xfrm>
            <a:custGeom>
              <a:avLst/>
              <a:gdLst>
                <a:gd name="T0" fmla="*/ 117 w 122"/>
                <a:gd name="T1" fmla="*/ 30 h 30"/>
                <a:gd name="T2" fmla="*/ 5 w 122"/>
                <a:gd name="T3" fmla="*/ 30 h 30"/>
                <a:gd name="T4" fmla="*/ 0 w 122"/>
                <a:gd name="T5" fmla="*/ 24 h 30"/>
                <a:gd name="T6" fmla="*/ 0 w 122"/>
                <a:gd name="T7" fmla="*/ 7 h 30"/>
                <a:gd name="T8" fmla="*/ 5 w 122"/>
                <a:gd name="T9" fmla="*/ 0 h 30"/>
                <a:gd name="T10" fmla="*/ 117 w 122"/>
                <a:gd name="T11" fmla="*/ 0 h 30"/>
                <a:gd name="T12" fmla="*/ 122 w 122"/>
                <a:gd name="T13" fmla="*/ 7 h 30"/>
                <a:gd name="T14" fmla="*/ 122 w 122"/>
                <a:gd name="T15" fmla="*/ 24 h 30"/>
                <a:gd name="T16" fmla="*/ 117 w 122"/>
                <a:gd name="T17" fmla="*/ 30 h 30"/>
                <a:gd name="T18" fmla="*/ 5 w 122"/>
                <a:gd name="T19" fmla="*/ 3 h 30"/>
                <a:gd name="T20" fmla="*/ 3 w 122"/>
                <a:gd name="T21" fmla="*/ 7 h 30"/>
                <a:gd name="T22" fmla="*/ 3 w 122"/>
                <a:gd name="T23" fmla="*/ 24 h 30"/>
                <a:gd name="T24" fmla="*/ 5 w 122"/>
                <a:gd name="T25" fmla="*/ 27 h 30"/>
                <a:gd name="T26" fmla="*/ 117 w 122"/>
                <a:gd name="T27" fmla="*/ 27 h 30"/>
                <a:gd name="T28" fmla="*/ 119 w 122"/>
                <a:gd name="T29" fmla="*/ 24 h 30"/>
                <a:gd name="T30" fmla="*/ 119 w 122"/>
                <a:gd name="T31" fmla="*/ 7 h 30"/>
                <a:gd name="T32" fmla="*/ 117 w 122"/>
                <a:gd name="T33" fmla="*/ 3 h 30"/>
                <a:gd name="T34" fmla="*/ 5 w 122"/>
                <a:gd name="T35" fmla="*/ 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" h="30">
                  <a:moveTo>
                    <a:pt x="117" y="3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2" y="30"/>
                    <a:pt x="0" y="27"/>
                    <a:pt x="0" y="2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20" y="0"/>
                    <a:pt x="122" y="3"/>
                    <a:pt x="122" y="7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7"/>
                    <a:pt x="120" y="30"/>
                    <a:pt x="117" y="30"/>
                  </a:cubicBezTo>
                  <a:close/>
                  <a:moveTo>
                    <a:pt x="5" y="3"/>
                  </a:moveTo>
                  <a:cubicBezTo>
                    <a:pt x="4" y="3"/>
                    <a:pt x="3" y="5"/>
                    <a:pt x="3" y="7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6"/>
                    <a:pt x="4" y="27"/>
                    <a:pt x="5" y="27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18" y="27"/>
                    <a:pt x="119" y="26"/>
                    <a:pt x="119" y="24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9" y="5"/>
                    <a:pt x="118" y="3"/>
                    <a:pt x="117" y="3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100"/>
            <p:cNvSpPr>
              <a:spLocks noEditPoints="1"/>
            </p:cNvSpPr>
            <p:nvPr/>
          </p:nvSpPr>
          <p:spPr bwMode="auto">
            <a:xfrm>
              <a:off x="5346216" y="6265895"/>
              <a:ext cx="618055" cy="160411"/>
            </a:xfrm>
            <a:custGeom>
              <a:avLst/>
              <a:gdLst>
                <a:gd name="T0" fmla="*/ 119 w 126"/>
                <a:gd name="T1" fmla="*/ 33 h 33"/>
                <a:gd name="T2" fmla="*/ 7 w 126"/>
                <a:gd name="T3" fmla="*/ 33 h 33"/>
                <a:gd name="T4" fmla="*/ 0 w 126"/>
                <a:gd name="T5" fmla="*/ 25 h 33"/>
                <a:gd name="T6" fmla="*/ 0 w 126"/>
                <a:gd name="T7" fmla="*/ 8 h 33"/>
                <a:gd name="T8" fmla="*/ 7 w 126"/>
                <a:gd name="T9" fmla="*/ 0 h 33"/>
                <a:gd name="T10" fmla="*/ 119 w 126"/>
                <a:gd name="T11" fmla="*/ 0 h 33"/>
                <a:gd name="T12" fmla="*/ 126 w 126"/>
                <a:gd name="T13" fmla="*/ 8 h 33"/>
                <a:gd name="T14" fmla="*/ 126 w 126"/>
                <a:gd name="T15" fmla="*/ 25 h 33"/>
                <a:gd name="T16" fmla="*/ 119 w 126"/>
                <a:gd name="T17" fmla="*/ 33 h 33"/>
                <a:gd name="T18" fmla="*/ 7 w 126"/>
                <a:gd name="T19" fmla="*/ 6 h 33"/>
                <a:gd name="T20" fmla="*/ 7 w 126"/>
                <a:gd name="T21" fmla="*/ 8 h 33"/>
                <a:gd name="T22" fmla="*/ 7 w 126"/>
                <a:gd name="T23" fmla="*/ 25 h 33"/>
                <a:gd name="T24" fmla="*/ 7 w 126"/>
                <a:gd name="T25" fmla="*/ 26 h 33"/>
                <a:gd name="T26" fmla="*/ 119 w 126"/>
                <a:gd name="T27" fmla="*/ 26 h 33"/>
                <a:gd name="T28" fmla="*/ 119 w 126"/>
                <a:gd name="T29" fmla="*/ 25 h 33"/>
                <a:gd name="T30" fmla="*/ 119 w 126"/>
                <a:gd name="T31" fmla="*/ 8 h 33"/>
                <a:gd name="T32" fmla="*/ 119 w 126"/>
                <a:gd name="T33" fmla="*/ 6 h 33"/>
                <a:gd name="T34" fmla="*/ 7 w 126"/>
                <a:gd name="T3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33">
                  <a:moveTo>
                    <a:pt x="119" y="33"/>
                  </a:moveTo>
                  <a:cubicBezTo>
                    <a:pt x="7" y="33"/>
                    <a:pt x="7" y="33"/>
                    <a:pt x="7" y="33"/>
                  </a:cubicBezTo>
                  <a:cubicBezTo>
                    <a:pt x="3" y="33"/>
                    <a:pt x="0" y="29"/>
                    <a:pt x="0" y="2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3" y="0"/>
                    <a:pt x="126" y="3"/>
                    <a:pt x="126" y="8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6" y="29"/>
                    <a:pt x="123" y="33"/>
                    <a:pt x="119" y="33"/>
                  </a:cubicBezTo>
                  <a:close/>
                  <a:moveTo>
                    <a:pt x="7" y="6"/>
                  </a:moveTo>
                  <a:cubicBezTo>
                    <a:pt x="7" y="6"/>
                    <a:pt x="7" y="7"/>
                    <a:pt x="7" y="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119" y="26"/>
                    <a:pt x="119" y="26"/>
                    <a:pt x="119" y="26"/>
                  </a:cubicBezTo>
                  <a:cubicBezTo>
                    <a:pt x="119" y="26"/>
                    <a:pt x="119" y="26"/>
                    <a:pt x="119" y="25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7"/>
                    <a:pt x="119" y="6"/>
                    <a:pt x="119" y="6"/>
                  </a:cubicBezTo>
                  <a:lnTo>
                    <a:pt x="7" y="6"/>
                  </a:ln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5431140" y="5937995"/>
              <a:ext cx="47180" cy="18872"/>
            </a:xfrm>
            <a:custGeom>
              <a:avLst/>
              <a:gdLst>
                <a:gd name="T0" fmla="*/ 2 w 10"/>
                <a:gd name="T1" fmla="*/ 3 h 4"/>
                <a:gd name="T2" fmla="*/ 8 w 10"/>
                <a:gd name="T3" fmla="*/ 4 h 4"/>
                <a:gd name="T4" fmla="*/ 8 w 10"/>
                <a:gd name="T5" fmla="*/ 1 h 4"/>
                <a:gd name="T6" fmla="*/ 2 w 10"/>
                <a:gd name="T7" fmla="*/ 0 h 4"/>
                <a:gd name="T8" fmla="*/ 2 w 10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2" y="3"/>
                  </a:moveTo>
                  <a:cubicBezTo>
                    <a:pt x="4" y="3"/>
                    <a:pt x="6" y="3"/>
                    <a:pt x="8" y="4"/>
                  </a:cubicBezTo>
                  <a:cubicBezTo>
                    <a:pt x="10" y="4"/>
                    <a:pt x="10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0" y="0"/>
                    <a:pt x="0" y="3"/>
                    <a:pt x="2" y="3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5478320" y="5824764"/>
              <a:ext cx="16513" cy="28308"/>
            </a:xfrm>
            <a:custGeom>
              <a:avLst/>
              <a:gdLst>
                <a:gd name="T0" fmla="*/ 0 w 3"/>
                <a:gd name="T1" fmla="*/ 2 h 6"/>
                <a:gd name="T2" fmla="*/ 0 w 3"/>
                <a:gd name="T3" fmla="*/ 4 h 6"/>
                <a:gd name="T4" fmla="*/ 3 w 3"/>
                <a:gd name="T5" fmla="*/ 4 h 6"/>
                <a:gd name="T6" fmla="*/ 3 w 3"/>
                <a:gd name="T7" fmla="*/ 2 h 6"/>
                <a:gd name="T8" fmla="*/ 0 w 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0" y="2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0" y="6"/>
                    <a:pt x="3" y="6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5518422" y="5942713"/>
              <a:ext cx="44821" cy="33026"/>
            </a:xfrm>
            <a:custGeom>
              <a:avLst/>
              <a:gdLst>
                <a:gd name="T0" fmla="*/ 3 w 9"/>
                <a:gd name="T1" fmla="*/ 6 h 7"/>
                <a:gd name="T2" fmla="*/ 7 w 9"/>
                <a:gd name="T3" fmla="*/ 4 h 7"/>
                <a:gd name="T4" fmla="*/ 5 w 9"/>
                <a:gd name="T5" fmla="*/ 1 h 7"/>
                <a:gd name="T6" fmla="*/ 1 w 9"/>
                <a:gd name="T7" fmla="*/ 3 h 7"/>
                <a:gd name="T8" fmla="*/ 3 w 9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3" y="6"/>
                  </a:moveTo>
                  <a:cubicBezTo>
                    <a:pt x="4" y="5"/>
                    <a:pt x="6" y="5"/>
                    <a:pt x="7" y="4"/>
                  </a:cubicBezTo>
                  <a:cubicBezTo>
                    <a:pt x="9" y="3"/>
                    <a:pt x="7" y="0"/>
                    <a:pt x="5" y="1"/>
                  </a:cubicBezTo>
                  <a:cubicBezTo>
                    <a:pt x="4" y="2"/>
                    <a:pt x="3" y="3"/>
                    <a:pt x="1" y="3"/>
                  </a:cubicBezTo>
                  <a:cubicBezTo>
                    <a:pt x="0" y="4"/>
                    <a:pt x="1" y="7"/>
                    <a:pt x="3" y="6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5440576" y="6112561"/>
              <a:ext cx="42462" cy="40103"/>
            </a:xfrm>
            <a:custGeom>
              <a:avLst/>
              <a:gdLst>
                <a:gd name="T0" fmla="*/ 3 w 9"/>
                <a:gd name="T1" fmla="*/ 7 h 8"/>
                <a:gd name="T2" fmla="*/ 8 w 9"/>
                <a:gd name="T3" fmla="*/ 3 h 8"/>
                <a:gd name="T4" fmla="*/ 6 w 9"/>
                <a:gd name="T5" fmla="*/ 1 h 8"/>
                <a:gd name="T6" fmla="*/ 1 w 9"/>
                <a:gd name="T7" fmla="*/ 4 h 8"/>
                <a:gd name="T8" fmla="*/ 3 w 9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3" y="7"/>
                  </a:moveTo>
                  <a:cubicBezTo>
                    <a:pt x="5" y="6"/>
                    <a:pt x="6" y="5"/>
                    <a:pt x="8" y="3"/>
                  </a:cubicBezTo>
                  <a:cubicBezTo>
                    <a:pt x="9" y="2"/>
                    <a:pt x="8" y="0"/>
                    <a:pt x="6" y="1"/>
                  </a:cubicBezTo>
                  <a:cubicBezTo>
                    <a:pt x="5" y="2"/>
                    <a:pt x="3" y="3"/>
                    <a:pt x="1" y="4"/>
                  </a:cubicBezTo>
                  <a:cubicBezTo>
                    <a:pt x="0" y="5"/>
                    <a:pt x="1" y="8"/>
                    <a:pt x="3" y="7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5386319" y="5994611"/>
              <a:ext cx="37744" cy="30667"/>
            </a:xfrm>
            <a:custGeom>
              <a:avLst/>
              <a:gdLst>
                <a:gd name="T0" fmla="*/ 2 w 8"/>
                <a:gd name="T1" fmla="*/ 4 h 6"/>
                <a:gd name="T2" fmla="*/ 6 w 8"/>
                <a:gd name="T3" fmla="*/ 5 h 6"/>
                <a:gd name="T4" fmla="*/ 7 w 8"/>
                <a:gd name="T5" fmla="*/ 2 h 6"/>
                <a:gd name="T6" fmla="*/ 3 w 8"/>
                <a:gd name="T7" fmla="*/ 1 h 6"/>
                <a:gd name="T8" fmla="*/ 2 w 8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2" y="4"/>
                  </a:moveTo>
                  <a:cubicBezTo>
                    <a:pt x="3" y="5"/>
                    <a:pt x="5" y="5"/>
                    <a:pt x="6" y="5"/>
                  </a:cubicBezTo>
                  <a:cubicBezTo>
                    <a:pt x="8" y="6"/>
                    <a:pt x="8" y="3"/>
                    <a:pt x="7" y="2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5499551" y="6070099"/>
              <a:ext cx="33026" cy="28308"/>
            </a:xfrm>
            <a:custGeom>
              <a:avLst/>
              <a:gdLst>
                <a:gd name="T0" fmla="*/ 2 w 7"/>
                <a:gd name="T1" fmla="*/ 4 h 6"/>
                <a:gd name="T2" fmla="*/ 4 w 7"/>
                <a:gd name="T3" fmla="*/ 4 h 6"/>
                <a:gd name="T4" fmla="*/ 6 w 7"/>
                <a:gd name="T5" fmla="*/ 2 h 6"/>
                <a:gd name="T6" fmla="*/ 2 w 7"/>
                <a:gd name="T7" fmla="*/ 0 h 6"/>
                <a:gd name="T8" fmla="*/ 2 w 7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2" y="4"/>
                  </a:moveTo>
                  <a:cubicBezTo>
                    <a:pt x="3" y="4"/>
                    <a:pt x="3" y="4"/>
                    <a:pt x="4" y="4"/>
                  </a:cubicBezTo>
                  <a:cubicBezTo>
                    <a:pt x="5" y="6"/>
                    <a:pt x="7" y="4"/>
                    <a:pt x="6" y="2"/>
                  </a:cubicBezTo>
                  <a:cubicBezTo>
                    <a:pt x="5" y="1"/>
                    <a:pt x="3" y="1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5537294" y="6147945"/>
              <a:ext cx="25949" cy="49539"/>
            </a:xfrm>
            <a:custGeom>
              <a:avLst/>
              <a:gdLst>
                <a:gd name="T0" fmla="*/ 1 w 5"/>
                <a:gd name="T1" fmla="*/ 2 h 10"/>
                <a:gd name="T2" fmla="*/ 1 w 5"/>
                <a:gd name="T3" fmla="*/ 8 h 10"/>
                <a:gd name="T4" fmla="*/ 4 w 5"/>
                <a:gd name="T5" fmla="*/ 7 h 10"/>
                <a:gd name="T6" fmla="*/ 4 w 5"/>
                <a:gd name="T7" fmla="*/ 3 h 10"/>
                <a:gd name="T8" fmla="*/ 1 w 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1" y="2"/>
                  </a:moveTo>
                  <a:cubicBezTo>
                    <a:pt x="0" y="4"/>
                    <a:pt x="1" y="6"/>
                    <a:pt x="1" y="8"/>
                  </a:cubicBezTo>
                  <a:cubicBezTo>
                    <a:pt x="2" y="10"/>
                    <a:pt x="5" y="8"/>
                    <a:pt x="4" y="7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1"/>
                    <a:pt x="1" y="0"/>
                    <a:pt x="1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5610423" y="6143227"/>
              <a:ext cx="40103" cy="23590"/>
            </a:xfrm>
            <a:custGeom>
              <a:avLst/>
              <a:gdLst>
                <a:gd name="T0" fmla="*/ 2 w 8"/>
                <a:gd name="T1" fmla="*/ 4 h 5"/>
                <a:gd name="T2" fmla="*/ 5 w 8"/>
                <a:gd name="T3" fmla="*/ 4 h 5"/>
                <a:gd name="T4" fmla="*/ 6 w 8"/>
                <a:gd name="T5" fmla="*/ 1 h 5"/>
                <a:gd name="T6" fmla="*/ 3 w 8"/>
                <a:gd name="T7" fmla="*/ 1 h 5"/>
                <a:gd name="T8" fmla="*/ 2 w 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2" y="4"/>
                  </a:moveTo>
                  <a:cubicBezTo>
                    <a:pt x="3" y="4"/>
                    <a:pt x="4" y="4"/>
                    <a:pt x="5" y="4"/>
                  </a:cubicBezTo>
                  <a:cubicBezTo>
                    <a:pt x="7" y="5"/>
                    <a:pt x="8" y="2"/>
                    <a:pt x="6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5669398" y="6001688"/>
              <a:ext cx="30667" cy="37744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7 h 8"/>
                <a:gd name="T4" fmla="*/ 4 w 6"/>
                <a:gd name="T5" fmla="*/ 4 h 8"/>
                <a:gd name="T6" fmla="*/ 3 w 6"/>
                <a:gd name="T7" fmla="*/ 2 h 8"/>
                <a:gd name="T8" fmla="*/ 0 w 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cubicBezTo>
                    <a:pt x="0" y="4"/>
                    <a:pt x="0" y="6"/>
                    <a:pt x="2" y="7"/>
                  </a:cubicBezTo>
                  <a:cubicBezTo>
                    <a:pt x="3" y="8"/>
                    <a:pt x="6" y="6"/>
                    <a:pt x="4" y="4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5645808" y="5893175"/>
              <a:ext cx="23590" cy="37744"/>
            </a:xfrm>
            <a:custGeom>
              <a:avLst/>
              <a:gdLst>
                <a:gd name="T0" fmla="*/ 1 w 5"/>
                <a:gd name="T1" fmla="*/ 2 h 8"/>
                <a:gd name="T2" fmla="*/ 0 w 5"/>
                <a:gd name="T3" fmla="*/ 6 h 8"/>
                <a:gd name="T4" fmla="*/ 3 w 5"/>
                <a:gd name="T5" fmla="*/ 5 h 8"/>
                <a:gd name="T6" fmla="*/ 4 w 5"/>
                <a:gd name="T7" fmla="*/ 4 h 8"/>
                <a:gd name="T8" fmla="*/ 1 w 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1" y="2"/>
                  </a:moveTo>
                  <a:cubicBezTo>
                    <a:pt x="0" y="3"/>
                    <a:pt x="0" y="4"/>
                    <a:pt x="0" y="6"/>
                  </a:cubicBezTo>
                  <a:cubicBezTo>
                    <a:pt x="1" y="8"/>
                    <a:pt x="4" y="7"/>
                    <a:pt x="3" y="5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2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5733090" y="5937995"/>
              <a:ext cx="16513" cy="33026"/>
            </a:xfrm>
            <a:custGeom>
              <a:avLst/>
              <a:gdLst>
                <a:gd name="T0" fmla="*/ 0 w 3"/>
                <a:gd name="T1" fmla="*/ 2 h 7"/>
                <a:gd name="T2" fmla="*/ 0 w 3"/>
                <a:gd name="T3" fmla="*/ 5 h 7"/>
                <a:gd name="T4" fmla="*/ 3 w 3"/>
                <a:gd name="T5" fmla="*/ 5 h 7"/>
                <a:gd name="T6" fmla="*/ 3 w 3"/>
                <a:gd name="T7" fmla="*/ 2 h 7"/>
                <a:gd name="T8" fmla="*/ 0 w 3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0" y="7"/>
                    <a:pt x="3" y="7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5582115" y="5902611"/>
              <a:ext cx="35385" cy="35385"/>
            </a:xfrm>
            <a:custGeom>
              <a:avLst/>
              <a:gdLst>
                <a:gd name="T0" fmla="*/ 2 w 7"/>
                <a:gd name="T1" fmla="*/ 4 h 7"/>
                <a:gd name="T2" fmla="*/ 4 w 7"/>
                <a:gd name="T3" fmla="*/ 6 h 7"/>
                <a:gd name="T4" fmla="*/ 6 w 7"/>
                <a:gd name="T5" fmla="*/ 3 h 7"/>
                <a:gd name="T6" fmla="*/ 4 w 7"/>
                <a:gd name="T7" fmla="*/ 1 h 7"/>
                <a:gd name="T8" fmla="*/ 2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2" y="4"/>
                  </a:moveTo>
                  <a:cubicBezTo>
                    <a:pt x="3" y="5"/>
                    <a:pt x="3" y="5"/>
                    <a:pt x="4" y="6"/>
                  </a:cubicBezTo>
                  <a:cubicBezTo>
                    <a:pt x="6" y="7"/>
                    <a:pt x="7" y="4"/>
                    <a:pt x="6" y="3"/>
                  </a:cubicBezTo>
                  <a:cubicBezTo>
                    <a:pt x="5" y="2"/>
                    <a:pt x="4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5610423" y="5779943"/>
              <a:ext cx="30667" cy="40103"/>
            </a:xfrm>
            <a:custGeom>
              <a:avLst/>
              <a:gdLst>
                <a:gd name="T0" fmla="*/ 1 w 6"/>
                <a:gd name="T1" fmla="*/ 3 h 8"/>
                <a:gd name="T2" fmla="*/ 2 w 6"/>
                <a:gd name="T3" fmla="*/ 6 h 8"/>
                <a:gd name="T4" fmla="*/ 5 w 6"/>
                <a:gd name="T5" fmla="*/ 6 h 8"/>
                <a:gd name="T6" fmla="*/ 3 w 6"/>
                <a:gd name="T7" fmla="*/ 1 h 8"/>
                <a:gd name="T8" fmla="*/ 1 w 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3"/>
                  </a:moveTo>
                  <a:cubicBezTo>
                    <a:pt x="2" y="4"/>
                    <a:pt x="2" y="5"/>
                    <a:pt x="2" y="6"/>
                  </a:cubicBezTo>
                  <a:cubicBezTo>
                    <a:pt x="2" y="8"/>
                    <a:pt x="6" y="8"/>
                    <a:pt x="5" y="6"/>
                  </a:cubicBezTo>
                  <a:cubicBezTo>
                    <a:pt x="5" y="4"/>
                    <a:pt x="5" y="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5655244" y="5739840"/>
              <a:ext cx="14154" cy="40103"/>
            </a:xfrm>
            <a:custGeom>
              <a:avLst/>
              <a:gdLst>
                <a:gd name="T0" fmla="*/ 0 w 3"/>
                <a:gd name="T1" fmla="*/ 2 h 8"/>
                <a:gd name="T2" fmla="*/ 0 w 3"/>
                <a:gd name="T3" fmla="*/ 6 h 8"/>
                <a:gd name="T4" fmla="*/ 3 w 3"/>
                <a:gd name="T5" fmla="*/ 6 h 8"/>
                <a:gd name="T6" fmla="*/ 3 w 3"/>
                <a:gd name="T7" fmla="*/ 2 h 8"/>
                <a:gd name="T8" fmla="*/ 0 w 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8">
                  <a:moveTo>
                    <a:pt x="0" y="2"/>
                  </a:moveTo>
                  <a:cubicBezTo>
                    <a:pt x="0" y="3"/>
                    <a:pt x="0" y="5"/>
                    <a:pt x="0" y="6"/>
                  </a:cubicBezTo>
                  <a:cubicBezTo>
                    <a:pt x="0" y="8"/>
                    <a:pt x="3" y="8"/>
                    <a:pt x="3" y="6"/>
                  </a:cubicBezTo>
                  <a:cubicBezTo>
                    <a:pt x="3" y="5"/>
                    <a:pt x="3" y="3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5"/>
            <p:cNvSpPr/>
            <p:nvPr/>
          </p:nvSpPr>
          <p:spPr bwMode="auto">
            <a:xfrm>
              <a:off x="5744885" y="5824764"/>
              <a:ext cx="28308" cy="28308"/>
            </a:xfrm>
            <a:custGeom>
              <a:avLst/>
              <a:gdLst>
                <a:gd name="T0" fmla="*/ 1 w 6"/>
                <a:gd name="T1" fmla="*/ 3 h 6"/>
                <a:gd name="T2" fmla="*/ 3 w 6"/>
                <a:gd name="T3" fmla="*/ 5 h 6"/>
                <a:gd name="T4" fmla="*/ 5 w 6"/>
                <a:gd name="T5" fmla="*/ 2 h 6"/>
                <a:gd name="T6" fmla="*/ 4 w 6"/>
                <a:gd name="T7" fmla="*/ 1 h 6"/>
                <a:gd name="T8" fmla="*/ 1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3"/>
                  </a:moveTo>
                  <a:cubicBezTo>
                    <a:pt x="2" y="4"/>
                    <a:pt x="2" y="4"/>
                    <a:pt x="3" y="5"/>
                  </a:cubicBezTo>
                  <a:cubicBezTo>
                    <a:pt x="4" y="6"/>
                    <a:pt x="6" y="4"/>
                    <a:pt x="5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2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6"/>
            <p:cNvSpPr/>
            <p:nvPr/>
          </p:nvSpPr>
          <p:spPr bwMode="auto">
            <a:xfrm>
              <a:off x="5754321" y="5730404"/>
              <a:ext cx="42462" cy="21231"/>
            </a:xfrm>
            <a:custGeom>
              <a:avLst/>
              <a:gdLst>
                <a:gd name="T0" fmla="*/ 2 w 9"/>
                <a:gd name="T1" fmla="*/ 4 h 4"/>
                <a:gd name="T2" fmla="*/ 7 w 9"/>
                <a:gd name="T3" fmla="*/ 4 h 4"/>
                <a:gd name="T4" fmla="*/ 7 w 9"/>
                <a:gd name="T5" fmla="*/ 1 h 4"/>
                <a:gd name="T6" fmla="*/ 2 w 9"/>
                <a:gd name="T7" fmla="*/ 1 h 4"/>
                <a:gd name="T8" fmla="*/ 2 w 9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2" y="4"/>
                  </a:moveTo>
                  <a:cubicBezTo>
                    <a:pt x="4" y="4"/>
                    <a:pt x="5" y="4"/>
                    <a:pt x="7" y="4"/>
                  </a:cubicBezTo>
                  <a:cubicBezTo>
                    <a:pt x="9" y="4"/>
                    <a:pt x="9" y="1"/>
                    <a:pt x="7" y="1"/>
                  </a:cubicBezTo>
                  <a:cubicBezTo>
                    <a:pt x="5" y="1"/>
                    <a:pt x="4" y="1"/>
                    <a:pt x="2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7"/>
            <p:cNvSpPr/>
            <p:nvPr/>
          </p:nvSpPr>
          <p:spPr bwMode="auto">
            <a:xfrm>
              <a:off x="5777911" y="5607737"/>
              <a:ext cx="40103" cy="40103"/>
            </a:xfrm>
            <a:custGeom>
              <a:avLst/>
              <a:gdLst>
                <a:gd name="T0" fmla="*/ 2 w 8"/>
                <a:gd name="T1" fmla="*/ 4 h 8"/>
                <a:gd name="T2" fmla="*/ 5 w 8"/>
                <a:gd name="T3" fmla="*/ 7 h 8"/>
                <a:gd name="T4" fmla="*/ 7 w 8"/>
                <a:gd name="T5" fmla="*/ 4 h 8"/>
                <a:gd name="T6" fmla="*/ 4 w 8"/>
                <a:gd name="T7" fmla="*/ 2 h 8"/>
                <a:gd name="T8" fmla="*/ 2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cubicBezTo>
                    <a:pt x="3" y="5"/>
                    <a:pt x="4" y="6"/>
                    <a:pt x="5" y="7"/>
                  </a:cubicBezTo>
                  <a:cubicBezTo>
                    <a:pt x="6" y="8"/>
                    <a:pt x="8" y="6"/>
                    <a:pt x="7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8"/>
            <p:cNvSpPr/>
            <p:nvPr/>
          </p:nvSpPr>
          <p:spPr bwMode="auto">
            <a:xfrm>
              <a:off x="5846322" y="5579429"/>
              <a:ext cx="14154" cy="44821"/>
            </a:xfrm>
            <a:custGeom>
              <a:avLst/>
              <a:gdLst>
                <a:gd name="T0" fmla="*/ 0 w 3"/>
                <a:gd name="T1" fmla="*/ 2 h 9"/>
                <a:gd name="T2" fmla="*/ 0 w 3"/>
                <a:gd name="T3" fmla="*/ 7 h 9"/>
                <a:gd name="T4" fmla="*/ 3 w 3"/>
                <a:gd name="T5" fmla="*/ 7 h 9"/>
                <a:gd name="T6" fmla="*/ 3 w 3"/>
                <a:gd name="T7" fmla="*/ 2 h 9"/>
                <a:gd name="T8" fmla="*/ 0 w 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9">
                  <a:moveTo>
                    <a:pt x="0" y="2"/>
                  </a:moveTo>
                  <a:cubicBezTo>
                    <a:pt x="0" y="3"/>
                    <a:pt x="0" y="5"/>
                    <a:pt x="0" y="7"/>
                  </a:cubicBezTo>
                  <a:cubicBezTo>
                    <a:pt x="0" y="9"/>
                    <a:pt x="3" y="9"/>
                    <a:pt x="3" y="7"/>
                  </a:cubicBezTo>
                  <a:cubicBezTo>
                    <a:pt x="3" y="5"/>
                    <a:pt x="3" y="3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19"/>
            <p:cNvSpPr/>
            <p:nvPr/>
          </p:nvSpPr>
          <p:spPr bwMode="auto">
            <a:xfrm>
              <a:off x="5855758" y="5706814"/>
              <a:ext cx="30667" cy="33026"/>
            </a:xfrm>
            <a:custGeom>
              <a:avLst/>
              <a:gdLst>
                <a:gd name="T0" fmla="*/ 4 w 6"/>
                <a:gd name="T1" fmla="*/ 5 h 7"/>
                <a:gd name="T2" fmla="*/ 5 w 6"/>
                <a:gd name="T3" fmla="*/ 3 h 7"/>
                <a:gd name="T4" fmla="*/ 2 w 6"/>
                <a:gd name="T5" fmla="*/ 1 h 7"/>
                <a:gd name="T6" fmla="*/ 1 w 6"/>
                <a:gd name="T7" fmla="*/ 3 h 7"/>
                <a:gd name="T8" fmla="*/ 4 w 6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5"/>
                  </a:moveTo>
                  <a:cubicBezTo>
                    <a:pt x="4" y="4"/>
                    <a:pt x="4" y="3"/>
                    <a:pt x="5" y="3"/>
                  </a:cubicBezTo>
                  <a:cubicBezTo>
                    <a:pt x="6" y="1"/>
                    <a:pt x="3" y="0"/>
                    <a:pt x="2" y="1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5"/>
                    <a:pt x="2" y="7"/>
                    <a:pt x="4" y="5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120"/>
            <p:cNvSpPr/>
            <p:nvPr/>
          </p:nvSpPr>
          <p:spPr bwMode="auto">
            <a:xfrm>
              <a:off x="5808578" y="5853072"/>
              <a:ext cx="37744" cy="30667"/>
            </a:xfrm>
            <a:custGeom>
              <a:avLst/>
              <a:gdLst>
                <a:gd name="T0" fmla="*/ 3 w 8"/>
                <a:gd name="T1" fmla="*/ 5 h 6"/>
                <a:gd name="T2" fmla="*/ 6 w 8"/>
                <a:gd name="T3" fmla="*/ 4 h 6"/>
                <a:gd name="T4" fmla="*/ 6 w 8"/>
                <a:gd name="T5" fmla="*/ 1 h 6"/>
                <a:gd name="T6" fmla="*/ 2 w 8"/>
                <a:gd name="T7" fmla="*/ 2 h 6"/>
                <a:gd name="T8" fmla="*/ 3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3" y="5"/>
                  </a:moveTo>
                  <a:cubicBezTo>
                    <a:pt x="4" y="5"/>
                    <a:pt x="5" y="5"/>
                    <a:pt x="6" y="4"/>
                  </a:cubicBezTo>
                  <a:cubicBezTo>
                    <a:pt x="8" y="3"/>
                    <a:pt x="7" y="0"/>
                    <a:pt x="6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21"/>
            <p:cNvSpPr/>
            <p:nvPr/>
          </p:nvSpPr>
          <p:spPr bwMode="auto">
            <a:xfrm>
              <a:off x="5876989" y="5838918"/>
              <a:ext cx="37744" cy="18872"/>
            </a:xfrm>
            <a:custGeom>
              <a:avLst/>
              <a:gdLst>
                <a:gd name="T0" fmla="*/ 3 w 8"/>
                <a:gd name="T1" fmla="*/ 4 h 4"/>
                <a:gd name="T2" fmla="*/ 6 w 8"/>
                <a:gd name="T3" fmla="*/ 3 h 4"/>
                <a:gd name="T4" fmla="*/ 5 w 8"/>
                <a:gd name="T5" fmla="*/ 0 h 4"/>
                <a:gd name="T6" fmla="*/ 2 w 8"/>
                <a:gd name="T7" fmla="*/ 1 h 4"/>
                <a:gd name="T8" fmla="*/ 3 w 8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3" y="4"/>
                  </a:moveTo>
                  <a:cubicBezTo>
                    <a:pt x="4" y="4"/>
                    <a:pt x="5" y="4"/>
                    <a:pt x="6" y="3"/>
                  </a:cubicBezTo>
                  <a:cubicBezTo>
                    <a:pt x="8" y="3"/>
                    <a:pt x="7" y="0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0" y="1"/>
                    <a:pt x="1" y="4"/>
                    <a:pt x="3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22"/>
            <p:cNvSpPr/>
            <p:nvPr/>
          </p:nvSpPr>
          <p:spPr bwMode="auto">
            <a:xfrm>
              <a:off x="5846322" y="5921482"/>
              <a:ext cx="14154" cy="21231"/>
            </a:xfrm>
            <a:custGeom>
              <a:avLst/>
              <a:gdLst>
                <a:gd name="T0" fmla="*/ 0 w 3"/>
                <a:gd name="T1" fmla="*/ 2 h 4"/>
                <a:gd name="T2" fmla="*/ 0 w 3"/>
                <a:gd name="T3" fmla="*/ 2 h 4"/>
                <a:gd name="T4" fmla="*/ 3 w 3"/>
                <a:gd name="T5" fmla="*/ 2 h 4"/>
                <a:gd name="T6" fmla="*/ 3 w 3"/>
                <a:gd name="T7" fmla="*/ 2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3" y="4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123"/>
            <p:cNvSpPr/>
            <p:nvPr/>
          </p:nvSpPr>
          <p:spPr bwMode="auto">
            <a:xfrm>
              <a:off x="5700065" y="6138509"/>
              <a:ext cx="33026" cy="28308"/>
            </a:xfrm>
            <a:custGeom>
              <a:avLst/>
              <a:gdLst>
                <a:gd name="T0" fmla="*/ 3 w 7"/>
                <a:gd name="T1" fmla="*/ 5 h 6"/>
                <a:gd name="T2" fmla="*/ 5 w 7"/>
                <a:gd name="T3" fmla="*/ 4 h 6"/>
                <a:gd name="T4" fmla="*/ 4 w 7"/>
                <a:gd name="T5" fmla="*/ 1 h 6"/>
                <a:gd name="T6" fmla="*/ 2 w 7"/>
                <a:gd name="T7" fmla="*/ 3 h 6"/>
                <a:gd name="T8" fmla="*/ 3 w 7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5"/>
                  </a:moveTo>
                  <a:cubicBezTo>
                    <a:pt x="4" y="5"/>
                    <a:pt x="5" y="4"/>
                    <a:pt x="5" y="4"/>
                  </a:cubicBezTo>
                  <a:cubicBezTo>
                    <a:pt x="7" y="3"/>
                    <a:pt x="5" y="0"/>
                    <a:pt x="4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0" y="4"/>
                    <a:pt x="1" y="6"/>
                    <a:pt x="3" y="5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24"/>
            <p:cNvSpPr/>
            <p:nvPr/>
          </p:nvSpPr>
          <p:spPr bwMode="auto">
            <a:xfrm>
              <a:off x="5690629" y="6192766"/>
              <a:ext cx="47180" cy="33026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3 h 7"/>
                <a:gd name="T4" fmla="*/ 7 w 10"/>
                <a:gd name="T5" fmla="*/ 0 h 7"/>
                <a:gd name="T6" fmla="*/ 1 w 10"/>
                <a:gd name="T7" fmla="*/ 3 h 7"/>
                <a:gd name="T8" fmla="*/ 3 w 10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5" y="4"/>
                    <a:pt x="6" y="4"/>
                    <a:pt x="8" y="3"/>
                  </a:cubicBezTo>
                  <a:cubicBezTo>
                    <a:pt x="10" y="3"/>
                    <a:pt x="9" y="0"/>
                    <a:pt x="7" y="0"/>
                  </a:cubicBezTo>
                  <a:cubicBezTo>
                    <a:pt x="5" y="1"/>
                    <a:pt x="3" y="2"/>
                    <a:pt x="1" y="3"/>
                  </a:cubicBezTo>
                  <a:cubicBezTo>
                    <a:pt x="0" y="5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125"/>
            <p:cNvSpPr/>
            <p:nvPr/>
          </p:nvSpPr>
          <p:spPr bwMode="auto">
            <a:xfrm>
              <a:off x="5641090" y="6211638"/>
              <a:ext cx="23590" cy="33026"/>
            </a:xfrm>
            <a:custGeom>
              <a:avLst/>
              <a:gdLst>
                <a:gd name="T0" fmla="*/ 1 w 5"/>
                <a:gd name="T1" fmla="*/ 4 h 7"/>
                <a:gd name="T2" fmla="*/ 1 w 5"/>
                <a:gd name="T3" fmla="*/ 5 h 7"/>
                <a:gd name="T4" fmla="*/ 4 w 5"/>
                <a:gd name="T5" fmla="*/ 3 h 7"/>
                <a:gd name="T6" fmla="*/ 3 w 5"/>
                <a:gd name="T7" fmla="*/ 2 h 7"/>
                <a:gd name="T8" fmla="*/ 1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2" y="7"/>
                    <a:pt x="5" y="5"/>
                    <a:pt x="4" y="3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126"/>
            <p:cNvSpPr/>
            <p:nvPr/>
          </p:nvSpPr>
          <p:spPr bwMode="auto">
            <a:xfrm>
              <a:off x="5577397" y="6225792"/>
              <a:ext cx="44821" cy="25949"/>
            </a:xfrm>
            <a:custGeom>
              <a:avLst/>
              <a:gdLst>
                <a:gd name="T0" fmla="*/ 2 w 9"/>
                <a:gd name="T1" fmla="*/ 4 h 5"/>
                <a:gd name="T2" fmla="*/ 7 w 9"/>
                <a:gd name="T3" fmla="*/ 5 h 5"/>
                <a:gd name="T4" fmla="*/ 6 w 9"/>
                <a:gd name="T5" fmla="*/ 2 h 5"/>
                <a:gd name="T6" fmla="*/ 3 w 9"/>
                <a:gd name="T7" fmla="*/ 1 h 5"/>
                <a:gd name="T8" fmla="*/ 2 w 9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2" y="4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9" y="4"/>
                    <a:pt x="8" y="1"/>
                    <a:pt x="6" y="2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7"/>
            <p:cNvSpPr/>
            <p:nvPr/>
          </p:nvSpPr>
          <p:spPr bwMode="auto">
            <a:xfrm>
              <a:off x="5700065" y="6079535"/>
              <a:ext cx="54257" cy="23590"/>
            </a:xfrm>
            <a:custGeom>
              <a:avLst/>
              <a:gdLst>
                <a:gd name="T0" fmla="*/ 2 w 11"/>
                <a:gd name="T1" fmla="*/ 4 h 5"/>
                <a:gd name="T2" fmla="*/ 9 w 11"/>
                <a:gd name="T3" fmla="*/ 4 h 5"/>
                <a:gd name="T4" fmla="*/ 9 w 11"/>
                <a:gd name="T5" fmla="*/ 0 h 5"/>
                <a:gd name="T6" fmla="*/ 2 w 11"/>
                <a:gd name="T7" fmla="*/ 1 h 5"/>
                <a:gd name="T8" fmla="*/ 2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2" y="4"/>
                  </a:moveTo>
                  <a:cubicBezTo>
                    <a:pt x="4" y="4"/>
                    <a:pt x="7" y="4"/>
                    <a:pt x="9" y="4"/>
                  </a:cubicBezTo>
                  <a:cubicBezTo>
                    <a:pt x="11" y="3"/>
                    <a:pt x="11" y="0"/>
                    <a:pt x="9" y="0"/>
                  </a:cubicBezTo>
                  <a:cubicBezTo>
                    <a:pt x="7" y="1"/>
                    <a:pt x="4" y="1"/>
                    <a:pt x="2" y="1"/>
                  </a:cubicBezTo>
                  <a:cubicBezTo>
                    <a:pt x="0" y="2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50A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128"/>
            <p:cNvSpPr/>
            <p:nvPr/>
          </p:nvSpPr>
          <p:spPr bwMode="auto">
            <a:xfrm>
              <a:off x="7018739" y="4928348"/>
              <a:ext cx="573234" cy="528413"/>
            </a:xfrm>
            <a:custGeom>
              <a:avLst/>
              <a:gdLst>
                <a:gd name="T0" fmla="*/ 12 w 117"/>
                <a:gd name="T1" fmla="*/ 103 h 108"/>
                <a:gd name="T2" fmla="*/ 112 w 117"/>
                <a:gd name="T3" fmla="*/ 12 h 108"/>
                <a:gd name="T4" fmla="*/ 105 w 117"/>
                <a:gd name="T5" fmla="*/ 5 h 108"/>
                <a:gd name="T6" fmla="*/ 5 w 117"/>
                <a:gd name="T7" fmla="*/ 96 h 108"/>
                <a:gd name="T8" fmla="*/ 12 w 117"/>
                <a:gd name="T9" fmla="*/ 10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08">
                  <a:moveTo>
                    <a:pt x="12" y="103"/>
                  </a:moveTo>
                  <a:cubicBezTo>
                    <a:pt x="46" y="73"/>
                    <a:pt x="79" y="43"/>
                    <a:pt x="112" y="12"/>
                  </a:cubicBezTo>
                  <a:cubicBezTo>
                    <a:pt x="117" y="8"/>
                    <a:pt x="110" y="0"/>
                    <a:pt x="105" y="5"/>
                  </a:cubicBezTo>
                  <a:cubicBezTo>
                    <a:pt x="72" y="35"/>
                    <a:pt x="38" y="65"/>
                    <a:pt x="5" y="96"/>
                  </a:cubicBezTo>
                  <a:cubicBezTo>
                    <a:pt x="0" y="100"/>
                    <a:pt x="7" y="108"/>
                    <a:pt x="12" y="103"/>
                  </a:cubicBezTo>
                  <a:close/>
                </a:path>
              </a:pathLst>
            </a:custGeom>
            <a:solidFill>
              <a:srgbClr val="D7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129"/>
            <p:cNvSpPr/>
            <p:nvPr/>
          </p:nvSpPr>
          <p:spPr bwMode="auto">
            <a:xfrm>
              <a:off x="7573101" y="5157170"/>
              <a:ext cx="577952" cy="526054"/>
            </a:xfrm>
            <a:custGeom>
              <a:avLst/>
              <a:gdLst>
                <a:gd name="T0" fmla="*/ 13 w 118"/>
                <a:gd name="T1" fmla="*/ 102 h 107"/>
                <a:gd name="T2" fmla="*/ 113 w 118"/>
                <a:gd name="T3" fmla="*/ 12 h 107"/>
                <a:gd name="T4" fmla="*/ 106 w 118"/>
                <a:gd name="T5" fmla="*/ 4 h 107"/>
                <a:gd name="T6" fmla="*/ 5 w 118"/>
                <a:gd name="T7" fmla="*/ 95 h 107"/>
                <a:gd name="T8" fmla="*/ 13 w 118"/>
                <a:gd name="T9" fmla="*/ 10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07">
                  <a:moveTo>
                    <a:pt x="13" y="102"/>
                  </a:moveTo>
                  <a:cubicBezTo>
                    <a:pt x="46" y="72"/>
                    <a:pt x="80" y="42"/>
                    <a:pt x="113" y="12"/>
                  </a:cubicBezTo>
                  <a:cubicBezTo>
                    <a:pt x="118" y="7"/>
                    <a:pt x="111" y="0"/>
                    <a:pt x="106" y="4"/>
                  </a:cubicBezTo>
                  <a:cubicBezTo>
                    <a:pt x="72" y="34"/>
                    <a:pt x="39" y="65"/>
                    <a:pt x="5" y="95"/>
                  </a:cubicBezTo>
                  <a:cubicBezTo>
                    <a:pt x="0" y="100"/>
                    <a:pt x="8" y="107"/>
                    <a:pt x="13" y="102"/>
                  </a:cubicBezTo>
                  <a:close/>
                </a:path>
              </a:pathLst>
            </a:custGeom>
            <a:solidFill>
              <a:srgbClr val="D7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30"/>
            <p:cNvSpPr/>
            <p:nvPr/>
          </p:nvSpPr>
          <p:spPr bwMode="auto">
            <a:xfrm>
              <a:off x="6969200" y="4760860"/>
              <a:ext cx="1118160" cy="1087494"/>
            </a:xfrm>
            <a:custGeom>
              <a:avLst/>
              <a:gdLst>
                <a:gd name="T0" fmla="*/ 12 w 228"/>
                <a:gd name="T1" fmla="*/ 218 h 222"/>
                <a:gd name="T2" fmla="*/ 223 w 228"/>
                <a:gd name="T3" fmla="*/ 12 h 222"/>
                <a:gd name="T4" fmla="*/ 215 w 228"/>
                <a:gd name="T5" fmla="*/ 5 h 222"/>
                <a:gd name="T6" fmla="*/ 5 w 228"/>
                <a:gd name="T7" fmla="*/ 210 h 222"/>
                <a:gd name="T8" fmla="*/ 12 w 228"/>
                <a:gd name="T9" fmla="*/ 21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222">
                  <a:moveTo>
                    <a:pt x="12" y="218"/>
                  </a:moveTo>
                  <a:cubicBezTo>
                    <a:pt x="82" y="149"/>
                    <a:pt x="153" y="81"/>
                    <a:pt x="223" y="12"/>
                  </a:cubicBezTo>
                  <a:cubicBezTo>
                    <a:pt x="228" y="8"/>
                    <a:pt x="220" y="0"/>
                    <a:pt x="215" y="5"/>
                  </a:cubicBezTo>
                  <a:cubicBezTo>
                    <a:pt x="145" y="73"/>
                    <a:pt x="75" y="142"/>
                    <a:pt x="5" y="210"/>
                  </a:cubicBezTo>
                  <a:cubicBezTo>
                    <a:pt x="0" y="215"/>
                    <a:pt x="7" y="222"/>
                    <a:pt x="12" y="218"/>
                  </a:cubicBezTo>
                  <a:close/>
                </a:path>
              </a:pathLst>
            </a:custGeom>
            <a:solidFill>
              <a:srgbClr val="D7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Rectangle 131"/>
            <p:cNvSpPr>
              <a:spLocks noChangeArrowheads="1"/>
            </p:cNvSpPr>
            <p:nvPr/>
          </p:nvSpPr>
          <p:spPr bwMode="auto">
            <a:xfrm>
              <a:off x="8582748" y="2696745"/>
              <a:ext cx="25949" cy="1422470"/>
            </a:xfrm>
            <a:prstGeom prst="rect">
              <a:avLst/>
            </a:pr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Oval 132"/>
            <p:cNvSpPr>
              <a:spLocks noChangeArrowheads="1"/>
            </p:cNvSpPr>
            <p:nvPr/>
          </p:nvSpPr>
          <p:spPr bwMode="auto">
            <a:xfrm>
              <a:off x="8504901" y="4029573"/>
              <a:ext cx="181642" cy="176924"/>
            </a:xfrm>
            <a:prstGeom prst="ellipse">
              <a:avLst/>
            </a:pr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3"/>
            <p:cNvSpPr/>
            <p:nvPr/>
          </p:nvSpPr>
          <p:spPr bwMode="auto">
            <a:xfrm>
              <a:off x="8523773" y="4187626"/>
              <a:ext cx="158052" cy="235899"/>
            </a:xfrm>
            <a:custGeom>
              <a:avLst/>
              <a:gdLst>
                <a:gd name="T0" fmla="*/ 15 w 32"/>
                <a:gd name="T1" fmla="*/ 48 h 48"/>
                <a:gd name="T2" fmla="*/ 4 w 32"/>
                <a:gd name="T3" fmla="*/ 43 h 48"/>
                <a:gd name="T4" fmla="*/ 0 w 32"/>
                <a:gd name="T5" fmla="*/ 31 h 48"/>
                <a:gd name="T6" fmla="*/ 2 w 32"/>
                <a:gd name="T7" fmla="*/ 29 h 48"/>
                <a:gd name="T8" fmla="*/ 5 w 32"/>
                <a:gd name="T9" fmla="*/ 31 h 48"/>
                <a:gd name="T10" fmla="*/ 8 w 32"/>
                <a:gd name="T11" fmla="*/ 40 h 48"/>
                <a:gd name="T12" fmla="*/ 15 w 32"/>
                <a:gd name="T13" fmla="*/ 43 h 48"/>
                <a:gd name="T14" fmla="*/ 27 w 32"/>
                <a:gd name="T15" fmla="*/ 30 h 48"/>
                <a:gd name="T16" fmla="*/ 15 w 32"/>
                <a:gd name="T17" fmla="*/ 18 h 48"/>
                <a:gd name="T18" fmla="*/ 13 w 32"/>
                <a:gd name="T19" fmla="*/ 16 h 48"/>
                <a:gd name="T20" fmla="*/ 13 w 32"/>
                <a:gd name="T21" fmla="*/ 2 h 48"/>
                <a:gd name="T22" fmla="*/ 15 w 32"/>
                <a:gd name="T23" fmla="*/ 0 h 48"/>
                <a:gd name="T24" fmla="*/ 17 w 32"/>
                <a:gd name="T25" fmla="*/ 2 h 48"/>
                <a:gd name="T26" fmla="*/ 17 w 32"/>
                <a:gd name="T27" fmla="*/ 13 h 48"/>
                <a:gd name="T28" fmla="*/ 32 w 32"/>
                <a:gd name="T29" fmla="*/ 30 h 48"/>
                <a:gd name="T30" fmla="*/ 15 w 32"/>
                <a:gd name="T31" fmla="*/ 48 h 48"/>
                <a:gd name="T32" fmla="*/ 15 w 32"/>
                <a:gd name="T3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48">
                  <a:moveTo>
                    <a:pt x="15" y="48"/>
                  </a:moveTo>
                  <a:cubicBezTo>
                    <a:pt x="15" y="48"/>
                    <a:pt x="9" y="48"/>
                    <a:pt x="4" y="43"/>
                  </a:cubicBezTo>
                  <a:cubicBezTo>
                    <a:pt x="1" y="40"/>
                    <a:pt x="0" y="36"/>
                    <a:pt x="0" y="31"/>
                  </a:cubicBezTo>
                  <a:cubicBezTo>
                    <a:pt x="0" y="30"/>
                    <a:pt x="1" y="29"/>
                    <a:pt x="2" y="29"/>
                  </a:cubicBezTo>
                  <a:cubicBezTo>
                    <a:pt x="4" y="29"/>
                    <a:pt x="5" y="30"/>
                    <a:pt x="5" y="31"/>
                  </a:cubicBezTo>
                  <a:cubicBezTo>
                    <a:pt x="5" y="35"/>
                    <a:pt x="6" y="38"/>
                    <a:pt x="8" y="40"/>
                  </a:cubicBezTo>
                  <a:cubicBezTo>
                    <a:pt x="11" y="43"/>
                    <a:pt x="15" y="43"/>
                    <a:pt x="15" y="43"/>
                  </a:cubicBezTo>
                  <a:cubicBezTo>
                    <a:pt x="22" y="43"/>
                    <a:pt x="27" y="37"/>
                    <a:pt x="27" y="30"/>
                  </a:cubicBezTo>
                  <a:cubicBezTo>
                    <a:pt x="27" y="24"/>
                    <a:pt x="22" y="18"/>
                    <a:pt x="15" y="18"/>
                  </a:cubicBezTo>
                  <a:cubicBezTo>
                    <a:pt x="14" y="18"/>
                    <a:pt x="13" y="17"/>
                    <a:pt x="13" y="1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4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6" y="14"/>
                    <a:pt x="32" y="22"/>
                    <a:pt x="32" y="30"/>
                  </a:cubicBezTo>
                  <a:cubicBezTo>
                    <a:pt x="32" y="40"/>
                    <a:pt x="25" y="48"/>
                    <a:pt x="15" y="48"/>
                  </a:cubicBezTo>
                  <a:cubicBezTo>
                    <a:pt x="15" y="48"/>
                    <a:pt x="15" y="48"/>
                    <a:pt x="15" y="48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34"/>
            <p:cNvSpPr/>
            <p:nvPr/>
          </p:nvSpPr>
          <p:spPr bwMode="auto">
            <a:xfrm>
              <a:off x="8113309" y="4383422"/>
              <a:ext cx="514259" cy="92001"/>
            </a:xfrm>
            <a:custGeom>
              <a:avLst/>
              <a:gdLst>
                <a:gd name="T0" fmla="*/ 2 w 105"/>
                <a:gd name="T1" fmla="*/ 19 h 19"/>
                <a:gd name="T2" fmla="*/ 1 w 105"/>
                <a:gd name="T3" fmla="*/ 17 h 19"/>
                <a:gd name="T4" fmla="*/ 2 w 105"/>
                <a:gd name="T5" fmla="*/ 15 h 19"/>
                <a:gd name="T6" fmla="*/ 102 w 105"/>
                <a:gd name="T7" fmla="*/ 0 h 19"/>
                <a:gd name="T8" fmla="*/ 105 w 105"/>
                <a:gd name="T9" fmla="*/ 2 h 19"/>
                <a:gd name="T10" fmla="*/ 103 w 105"/>
                <a:gd name="T11" fmla="*/ 4 h 19"/>
                <a:gd name="T12" fmla="*/ 3 w 105"/>
                <a:gd name="T13" fmla="*/ 19 h 19"/>
                <a:gd name="T14" fmla="*/ 2 w 105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19">
                  <a:moveTo>
                    <a:pt x="2" y="19"/>
                  </a:moveTo>
                  <a:cubicBezTo>
                    <a:pt x="1" y="19"/>
                    <a:pt x="1" y="18"/>
                    <a:pt x="1" y="17"/>
                  </a:cubicBezTo>
                  <a:cubicBezTo>
                    <a:pt x="0" y="16"/>
                    <a:pt x="1" y="15"/>
                    <a:pt x="2" y="15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3" y="0"/>
                    <a:pt x="104" y="1"/>
                    <a:pt x="105" y="2"/>
                  </a:cubicBezTo>
                  <a:cubicBezTo>
                    <a:pt x="105" y="3"/>
                    <a:pt x="104" y="4"/>
                    <a:pt x="103" y="4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2" y="19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35"/>
            <p:cNvSpPr/>
            <p:nvPr/>
          </p:nvSpPr>
          <p:spPr bwMode="auto">
            <a:xfrm>
              <a:off x="8601620" y="4383422"/>
              <a:ext cx="471798" cy="254771"/>
            </a:xfrm>
            <a:custGeom>
              <a:avLst/>
              <a:gdLst>
                <a:gd name="T0" fmla="*/ 94 w 96"/>
                <a:gd name="T1" fmla="*/ 52 h 52"/>
                <a:gd name="T2" fmla="*/ 93 w 96"/>
                <a:gd name="T3" fmla="*/ 52 h 52"/>
                <a:gd name="T4" fmla="*/ 1 w 96"/>
                <a:gd name="T5" fmla="*/ 4 h 52"/>
                <a:gd name="T6" fmla="*/ 0 w 96"/>
                <a:gd name="T7" fmla="*/ 1 h 52"/>
                <a:gd name="T8" fmla="*/ 3 w 96"/>
                <a:gd name="T9" fmla="*/ 0 h 52"/>
                <a:gd name="T10" fmla="*/ 95 w 96"/>
                <a:gd name="T11" fmla="*/ 48 h 52"/>
                <a:gd name="T12" fmla="*/ 96 w 96"/>
                <a:gd name="T13" fmla="*/ 51 h 52"/>
                <a:gd name="T14" fmla="*/ 94 w 96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52">
                  <a:moveTo>
                    <a:pt x="94" y="52"/>
                  </a:moveTo>
                  <a:cubicBezTo>
                    <a:pt x="93" y="52"/>
                    <a:pt x="93" y="52"/>
                    <a:pt x="93" y="5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95" y="48"/>
                    <a:pt x="95" y="48"/>
                    <a:pt x="95" y="48"/>
                  </a:cubicBezTo>
                  <a:cubicBezTo>
                    <a:pt x="96" y="49"/>
                    <a:pt x="96" y="50"/>
                    <a:pt x="96" y="51"/>
                  </a:cubicBezTo>
                  <a:cubicBezTo>
                    <a:pt x="95" y="52"/>
                    <a:pt x="94" y="52"/>
                    <a:pt x="94" y="52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6"/>
            <p:cNvSpPr/>
            <p:nvPr/>
          </p:nvSpPr>
          <p:spPr bwMode="auto">
            <a:xfrm>
              <a:off x="7724076" y="4442397"/>
              <a:ext cx="1564009" cy="1146469"/>
            </a:xfrm>
            <a:custGeom>
              <a:avLst/>
              <a:gdLst>
                <a:gd name="T0" fmla="*/ 265 w 319"/>
                <a:gd name="T1" fmla="*/ 231 h 234"/>
                <a:gd name="T2" fmla="*/ 21 w 319"/>
                <a:gd name="T3" fmla="*/ 189 h 234"/>
                <a:gd name="T4" fmla="*/ 2 w 319"/>
                <a:gd name="T5" fmla="*/ 162 h 234"/>
                <a:gd name="T6" fmla="*/ 27 w 319"/>
                <a:gd name="T7" fmla="*/ 21 h 234"/>
                <a:gd name="T8" fmla="*/ 54 w 319"/>
                <a:gd name="T9" fmla="*/ 2 h 234"/>
                <a:gd name="T10" fmla="*/ 297 w 319"/>
                <a:gd name="T11" fmla="*/ 45 h 234"/>
                <a:gd name="T12" fmla="*/ 317 w 319"/>
                <a:gd name="T13" fmla="*/ 72 h 234"/>
                <a:gd name="T14" fmla="*/ 292 w 319"/>
                <a:gd name="T15" fmla="*/ 212 h 234"/>
                <a:gd name="T16" fmla="*/ 265 w 319"/>
                <a:gd name="T17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9" h="234">
                  <a:moveTo>
                    <a:pt x="265" y="231"/>
                  </a:moveTo>
                  <a:cubicBezTo>
                    <a:pt x="21" y="189"/>
                    <a:pt x="21" y="189"/>
                    <a:pt x="21" y="189"/>
                  </a:cubicBezTo>
                  <a:cubicBezTo>
                    <a:pt x="8" y="187"/>
                    <a:pt x="0" y="175"/>
                    <a:pt x="2" y="16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9" y="9"/>
                    <a:pt x="41" y="0"/>
                    <a:pt x="54" y="2"/>
                  </a:cubicBezTo>
                  <a:cubicBezTo>
                    <a:pt x="297" y="45"/>
                    <a:pt x="297" y="45"/>
                    <a:pt x="297" y="45"/>
                  </a:cubicBezTo>
                  <a:cubicBezTo>
                    <a:pt x="310" y="47"/>
                    <a:pt x="319" y="59"/>
                    <a:pt x="317" y="72"/>
                  </a:cubicBezTo>
                  <a:cubicBezTo>
                    <a:pt x="292" y="212"/>
                    <a:pt x="292" y="212"/>
                    <a:pt x="292" y="212"/>
                  </a:cubicBezTo>
                  <a:cubicBezTo>
                    <a:pt x="290" y="225"/>
                    <a:pt x="278" y="234"/>
                    <a:pt x="265" y="2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7714640" y="4428243"/>
              <a:ext cx="1585240" cy="1165340"/>
            </a:xfrm>
            <a:custGeom>
              <a:avLst/>
              <a:gdLst>
                <a:gd name="T0" fmla="*/ 270 w 323"/>
                <a:gd name="T1" fmla="*/ 238 h 238"/>
                <a:gd name="T2" fmla="*/ 266 w 323"/>
                <a:gd name="T3" fmla="*/ 237 h 238"/>
                <a:gd name="T4" fmla="*/ 24 w 323"/>
                <a:gd name="T5" fmla="*/ 195 h 238"/>
                <a:gd name="T6" fmla="*/ 6 w 323"/>
                <a:gd name="T7" fmla="*/ 184 h 238"/>
                <a:gd name="T8" fmla="*/ 1 w 323"/>
                <a:gd name="T9" fmla="*/ 163 h 238"/>
                <a:gd name="T10" fmla="*/ 25 w 323"/>
                <a:gd name="T11" fmla="*/ 25 h 238"/>
                <a:gd name="T12" fmla="*/ 57 w 323"/>
                <a:gd name="T13" fmla="*/ 2 h 238"/>
                <a:gd name="T14" fmla="*/ 299 w 323"/>
                <a:gd name="T15" fmla="*/ 44 h 238"/>
                <a:gd name="T16" fmla="*/ 317 w 323"/>
                <a:gd name="T17" fmla="*/ 56 h 238"/>
                <a:gd name="T18" fmla="*/ 322 w 323"/>
                <a:gd name="T19" fmla="*/ 76 h 238"/>
                <a:gd name="T20" fmla="*/ 297 w 323"/>
                <a:gd name="T21" fmla="*/ 215 h 238"/>
                <a:gd name="T22" fmla="*/ 270 w 323"/>
                <a:gd name="T23" fmla="*/ 238 h 238"/>
                <a:gd name="T24" fmla="*/ 52 w 323"/>
                <a:gd name="T25" fmla="*/ 8 h 238"/>
                <a:gd name="T26" fmla="*/ 31 w 323"/>
                <a:gd name="T27" fmla="*/ 26 h 238"/>
                <a:gd name="T28" fmla="*/ 7 w 323"/>
                <a:gd name="T29" fmla="*/ 164 h 238"/>
                <a:gd name="T30" fmla="*/ 11 w 323"/>
                <a:gd name="T31" fmla="*/ 180 h 238"/>
                <a:gd name="T32" fmla="*/ 25 w 323"/>
                <a:gd name="T33" fmla="*/ 189 h 238"/>
                <a:gd name="T34" fmla="*/ 267 w 323"/>
                <a:gd name="T35" fmla="*/ 231 h 238"/>
                <a:gd name="T36" fmla="*/ 291 w 323"/>
                <a:gd name="T37" fmla="*/ 214 h 238"/>
                <a:gd name="T38" fmla="*/ 315 w 323"/>
                <a:gd name="T39" fmla="*/ 75 h 238"/>
                <a:gd name="T40" fmla="*/ 312 w 323"/>
                <a:gd name="T41" fmla="*/ 59 h 238"/>
                <a:gd name="T42" fmla="*/ 298 w 323"/>
                <a:gd name="T43" fmla="*/ 51 h 238"/>
                <a:gd name="T44" fmla="*/ 56 w 323"/>
                <a:gd name="T45" fmla="*/ 8 h 238"/>
                <a:gd name="T46" fmla="*/ 52 w 323"/>
                <a:gd name="T47" fmla="*/ 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3" h="238">
                  <a:moveTo>
                    <a:pt x="270" y="238"/>
                  </a:moveTo>
                  <a:cubicBezTo>
                    <a:pt x="269" y="238"/>
                    <a:pt x="267" y="237"/>
                    <a:pt x="266" y="237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16" y="194"/>
                    <a:pt x="10" y="190"/>
                    <a:pt x="6" y="184"/>
                  </a:cubicBezTo>
                  <a:cubicBezTo>
                    <a:pt x="2" y="178"/>
                    <a:pt x="0" y="171"/>
                    <a:pt x="1" y="163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8" y="10"/>
                    <a:pt x="42" y="0"/>
                    <a:pt x="57" y="2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306" y="46"/>
                    <a:pt x="313" y="50"/>
                    <a:pt x="317" y="56"/>
                  </a:cubicBezTo>
                  <a:cubicBezTo>
                    <a:pt x="321" y="62"/>
                    <a:pt x="323" y="69"/>
                    <a:pt x="322" y="76"/>
                  </a:cubicBezTo>
                  <a:cubicBezTo>
                    <a:pt x="297" y="215"/>
                    <a:pt x="297" y="215"/>
                    <a:pt x="297" y="215"/>
                  </a:cubicBezTo>
                  <a:cubicBezTo>
                    <a:pt x="295" y="228"/>
                    <a:pt x="283" y="238"/>
                    <a:pt x="270" y="238"/>
                  </a:cubicBezTo>
                  <a:close/>
                  <a:moveTo>
                    <a:pt x="52" y="8"/>
                  </a:moveTo>
                  <a:cubicBezTo>
                    <a:pt x="42" y="8"/>
                    <a:pt x="33" y="15"/>
                    <a:pt x="31" y="26"/>
                  </a:cubicBezTo>
                  <a:cubicBezTo>
                    <a:pt x="7" y="164"/>
                    <a:pt x="7" y="164"/>
                    <a:pt x="7" y="164"/>
                  </a:cubicBezTo>
                  <a:cubicBezTo>
                    <a:pt x="6" y="170"/>
                    <a:pt x="8" y="176"/>
                    <a:pt x="11" y="180"/>
                  </a:cubicBezTo>
                  <a:cubicBezTo>
                    <a:pt x="14" y="185"/>
                    <a:pt x="19" y="188"/>
                    <a:pt x="25" y="189"/>
                  </a:cubicBezTo>
                  <a:cubicBezTo>
                    <a:pt x="267" y="231"/>
                    <a:pt x="267" y="231"/>
                    <a:pt x="267" y="231"/>
                  </a:cubicBezTo>
                  <a:cubicBezTo>
                    <a:pt x="278" y="233"/>
                    <a:pt x="289" y="225"/>
                    <a:pt x="291" y="214"/>
                  </a:cubicBezTo>
                  <a:cubicBezTo>
                    <a:pt x="315" y="75"/>
                    <a:pt x="315" y="75"/>
                    <a:pt x="315" y="75"/>
                  </a:cubicBezTo>
                  <a:cubicBezTo>
                    <a:pt x="316" y="70"/>
                    <a:pt x="315" y="64"/>
                    <a:pt x="312" y="59"/>
                  </a:cubicBezTo>
                  <a:cubicBezTo>
                    <a:pt x="309" y="55"/>
                    <a:pt x="304" y="52"/>
                    <a:pt x="298" y="51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5" y="8"/>
                    <a:pt x="54" y="8"/>
                    <a:pt x="52" y="8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8"/>
            <p:cNvSpPr/>
            <p:nvPr/>
          </p:nvSpPr>
          <p:spPr bwMode="auto">
            <a:xfrm>
              <a:off x="7792487" y="4520243"/>
              <a:ext cx="1422470" cy="990775"/>
            </a:xfrm>
            <a:custGeom>
              <a:avLst/>
              <a:gdLst>
                <a:gd name="T0" fmla="*/ 249 w 290"/>
                <a:gd name="T1" fmla="*/ 200 h 202"/>
                <a:gd name="T2" fmla="*/ 14 w 290"/>
                <a:gd name="T3" fmla="*/ 159 h 202"/>
                <a:gd name="T4" fmla="*/ 2 w 290"/>
                <a:gd name="T5" fmla="*/ 142 h 202"/>
                <a:gd name="T6" fmla="*/ 24 w 290"/>
                <a:gd name="T7" fmla="*/ 14 h 202"/>
                <a:gd name="T8" fmla="*/ 41 w 290"/>
                <a:gd name="T9" fmla="*/ 1 h 202"/>
                <a:gd name="T10" fmla="*/ 277 w 290"/>
                <a:gd name="T11" fmla="*/ 42 h 202"/>
                <a:gd name="T12" fmla="*/ 289 w 290"/>
                <a:gd name="T13" fmla="*/ 60 h 202"/>
                <a:gd name="T14" fmla="*/ 267 w 290"/>
                <a:gd name="T15" fmla="*/ 188 h 202"/>
                <a:gd name="T16" fmla="*/ 249 w 290"/>
                <a:gd name="T17" fmla="*/ 20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0" h="202">
                  <a:moveTo>
                    <a:pt x="249" y="200"/>
                  </a:moveTo>
                  <a:cubicBezTo>
                    <a:pt x="14" y="159"/>
                    <a:pt x="14" y="159"/>
                    <a:pt x="14" y="159"/>
                  </a:cubicBezTo>
                  <a:cubicBezTo>
                    <a:pt x="6" y="158"/>
                    <a:pt x="0" y="150"/>
                    <a:pt x="2" y="142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6" y="6"/>
                    <a:pt x="33" y="0"/>
                    <a:pt x="41" y="1"/>
                  </a:cubicBezTo>
                  <a:cubicBezTo>
                    <a:pt x="277" y="42"/>
                    <a:pt x="277" y="42"/>
                    <a:pt x="277" y="42"/>
                  </a:cubicBezTo>
                  <a:cubicBezTo>
                    <a:pt x="285" y="44"/>
                    <a:pt x="290" y="52"/>
                    <a:pt x="289" y="60"/>
                  </a:cubicBezTo>
                  <a:cubicBezTo>
                    <a:pt x="267" y="188"/>
                    <a:pt x="267" y="188"/>
                    <a:pt x="267" y="188"/>
                  </a:cubicBezTo>
                  <a:cubicBezTo>
                    <a:pt x="265" y="196"/>
                    <a:pt x="257" y="202"/>
                    <a:pt x="249" y="200"/>
                  </a:cubicBezTo>
                  <a:close/>
                </a:path>
              </a:pathLst>
            </a:custGeom>
            <a:solidFill>
              <a:srgbClr val="B6D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7783051" y="4506089"/>
              <a:ext cx="1453136" cy="1009647"/>
            </a:xfrm>
            <a:custGeom>
              <a:avLst/>
              <a:gdLst>
                <a:gd name="T0" fmla="*/ 253 w 296"/>
                <a:gd name="T1" fmla="*/ 206 h 206"/>
                <a:gd name="T2" fmla="*/ 250 w 296"/>
                <a:gd name="T3" fmla="*/ 206 h 206"/>
                <a:gd name="T4" fmla="*/ 16 w 296"/>
                <a:gd name="T5" fmla="*/ 165 h 206"/>
                <a:gd name="T6" fmla="*/ 4 w 296"/>
                <a:gd name="T7" fmla="*/ 158 h 206"/>
                <a:gd name="T8" fmla="*/ 1 w 296"/>
                <a:gd name="T9" fmla="*/ 144 h 206"/>
                <a:gd name="T10" fmla="*/ 23 w 296"/>
                <a:gd name="T11" fmla="*/ 17 h 206"/>
                <a:gd name="T12" fmla="*/ 45 w 296"/>
                <a:gd name="T13" fmla="*/ 2 h 206"/>
                <a:gd name="T14" fmla="*/ 279 w 296"/>
                <a:gd name="T15" fmla="*/ 42 h 206"/>
                <a:gd name="T16" fmla="*/ 294 w 296"/>
                <a:gd name="T17" fmla="*/ 64 h 206"/>
                <a:gd name="T18" fmla="*/ 272 w 296"/>
                <a:gd name="T19" fmla="*/ 191 h 206"/>
                <a:gd name="T20" fmla="*/ 264 w 296"/>
                <a:gd name="T21" fmla="*/ 203 h 206"/>
                <a:gd name="T22" fmla="*/ 253 w 296"/>
                <a:gd name="T23" fmla="*/ 206 h 206"/>
                <a:gd name="T24" fmla="*/ 251 w 296"/>
                <a:gd name="T25" fmla="*/ 200 h 206"/>
                <a:gd name="T26" fmla="*/ 261 w 296"/>
                <a:gd name="T27" fmla="*/ 198 h 206"/>
                <a:gd name="T28" fmla="*/ 266 w 296"/>
                <a:gd name="T29" fmla="*/ 190 h 206"/>
                <a:gd name="T30" fmla="*/ 288 w 296"/>
                <a:gd name="T31" fmla="*/ 63 h 206"/>
                <a:gd name="T32" fmla="*/ 278 w 296"/>
                <a:gd name="T33" fmla="*/ 48 h 206"/>
                <a:gd name="T34" fmla="*/ 44 w 296"/>
                <a:gd name="T35" fmla="*/ 8 h 206"/>
                <a:gd name="T36" fmla="*/ 29 w 296"/>
                <a:gd name="T37" fmla="*/ 18 h 206"/>
                <a:gd name="T38" fmla="*/ 7 w 296"/>
                <a:gd name="T39" fmla="*/ 145 h 206"/>
                <a:gd name="T40" fmla="*/ 9 w 296"/>
                <a:gd name="T41" fmla="*/ 154 h 206"/>
                <a:gd name="T42" fmla="*/ 17 w 296"/>
                <a:gd name="T43" fmla="*/ 159 h 206"/>
                <a:gd name="T44" fmla="*/ 251 w 296"/>
                <a:gd name="T45" fmla="*/ 20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6" h="206">
                  <a:moveTo>
                    <a:pt x="253" y="206"/>
                  </a:moveTo>
                  <a:cubicBezTo>
                    <a:pt x="252" y="206"/>
                    <a:pt x="251" y="206"/>
                    <a:pt x="250" y="206"/>
                  </a:cubicBezTo>
                  <a:cubicBezTo>
                    <a:pt x="16" y="165"/>
                    <a:pt x="16" y="165"/>
                    <a:pt x="16" y="165"/>
                  </a:cubicBezTo>
                  <a:cubicBezTo>
                    <a:pt x="11" y="165"/>
                    <a:pt x="7" y="162"/>
                    <a:pt x="4" y="158"/>
                  </a:cubicBezTo>
                  <a:cubicBezTo>
                    <a:pt x="1" y="154"/>
                    <a:pt x="0" y="149"/>
                    <a:pt x="1" y="144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7"/>
                    <a:pt x="34" y="0"/>
                    <a:pt x="45" y="2"/>
                  </a:cubicBezTo>
                  <a:cubicBezTo>
                    <a:pt x="279" y="42"/>
                    <a:pt x="279" y="42"/>
                    <a:pt x="279" y="42"/>
                  </a:cubicBezTo>
                  <a:cubicBezTo>
                    <a:pt x="289" y="44"/>
                    <a:pt x="296" y="54"/>
                    <a:pt x="294" y="64"/>
                  </a:cubicBezTo>
                  <a:cubicBezTo>
                    <a:pt x="272" y="191"/>
                    <a:pt x="272" y="191"/>
                    <a:pt x="272" y="191"/>
                  </a:cubicBezTo>
                  <a:cubicBezTo>
                    <a:pt x="271" y="196"/>
                    <a:pt x="268" y="200"/>
                    <a:pt x="264" y="203"/>
                  </a:cubicBezTo>
                  <a:cubicBezTo>
                    <a:pt x="261" y="205"/>
                    <a:pt x="257" y="206"/>
                    <a:pt x="253" y="206"/>
                  </a:cubicBezTo>
                  <a:close/>
                  <a:moveTo>
                    <a:pt x="251" y="200"/>
                  </a:moveTo>
                  <a:cubicBezTo>
                    <a:pt x="254" y="200"/>
                    <a:pt x="258" y="200"/>
                    <a:pt x="261" y="198"/>
                  </a:cubicBezTo>
                  <a:cubicBezTo>
                    <a:pt x="263" y="196"/>
                    <a:pt x="265" y="193"/>
                    <a:pt x="266" y="190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89" y="56"/>
                    <a:pt x="284" y="49"/>
                    <a:pt x="278" y="4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37" y="6"/>
                    <a:pt x="30" y="11"/>
                    <a:pt x="29" y="18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8"/>
                    <a:pt x="7" y="151"/>
                    <a:pt x="9" y="154"/>
                  </a:cubicBezTo>
                  <a:cubicBezTo>
                    <a:pt x="11" y="157"/>
                    <a:pt x="14" y="159"/>
                    <a:pt x="17" y="159"/>
                  </a:cubicBezTo>
                  <a:lnTo>
                    <a:pt x="251" y="200"/>
                  </a:ln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40"/>
            <p:cNvSpPr/>
            <p:nvPr/>
          </p:nvSpPr>
          <p:spPr bwMode="auto">
            <a:xfrm>
              <a:off x="8469516" y="5133580"/>
              <a:ext cx="462362" cy="351489"/>
            </a:xfrm>
            <a:custGeom>
              <a:avLst/>
              <a:gdLst>
                <a:gd name="T0" fmla="*/ 0 w 196"/>
                <a:gd name="T1" fmla="*/ 116 h 149"/>
                <a:gd name="T2" fmla="*/ 127 w 196"/>
                <a:gd name="T3" fmla="*/ 0 h 149"/>
                <a:gd name="T4" fmla="*/ 196 w 196"/>
                <a:gd name="T5" fmla="*/ 149 h 149"/>
                <a:gd name="T6" fmla="*/ 0 w 196"/>
                <a:gd name="T7" fmla="*/ 11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6" h="149">
                  <a:moveTo>
                    <a:pt x="0" y="116"/>
                  </a:moveTo>
                  <a:lnTo>
                    <a:pt x="127" y="0"/>
                  </a:lnTo>
                  <a:lnTo>
                    <a:pt x="196" y="149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8445926" y="5114708"/>
              <a:ext cx="504823" cy="386874"/>
            </a:xfrm>
            <a:custGeom>
              <a:avLst/>
              <a:gdLst>
                <a:gd name="T0" fmla="*/ 214 w 214"/>
                <a:gd name="T1" fmla="*/ 164 h 164"/>
                <a:gd name="T2" fmla="*/ 0 w 214"/>
                <a:gd name="T3" fmla="*/ 126 h 164"/>
                <a:gd name="T4" fmla="*/ 137 w 214"/>
                <a:gd name="T5" fmla="*/ 0 h 164"/>
                <a:gd name="T6" fmla="*/ 214 w 214"/>
                <a:gd name="T7" fmla="*/ 164 h 164"/>
                <a:gd name="T8" fmla="*/ 19 w 214"/>
                <a:gd name="T9" fmla="*/ 120 h 164"/>
                <a:gd name="T10" fmla="*/ 199 w 214"/>
                <a:gd name="T11" fmla="*/ 151 h 164"/>
                <a:gd name="T12" fmla="*/ 135 w 214"/>
                <a:gd name="T13" fmla="*/ 14 h 164"/>
                <a:gd name="T14" fmla="*/ 19 w 214"/>
                <a:gd name="T15" fmla="*/ 12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164">
                  <a:moveTo>
                    <a:pt x="214" y="164"/>
                  </a:moveTo>
                  <a:lnTo>
                    <a:pt x="0" y="126"/>
                  </a:lnTo>
                  <a:lnTo>
                    <a:pt x="137" y="0"/>
                  </a:lnTo>
                  <a:lnTo>
                    <a:pt x="214" y="164"/>
                  </a:lnTo>
                  <a:close/>
                  <a:moveTo>
                    <a:pt x="19" y="120"/>
                  </a:moveTo>
                  <a:lnTo>
                    <a:pt x="199" y="151"/>
                  </a:lnTo>
                  <a:lnTo>
                    <a:pt x="135" y="14"/>
                  </a:lnTo>
                  <a:lnTo>
                    <a:pt x="19" y="120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42"/>
            <p:cNvSpPr/>
            <p:nvPr/>
          </p:nvSpPr>
          <p:spPr bwMode="auto">
            <a:xfrm>
              <a:off x="7877410" y="4819835"/>
              <a:ext cx="823287" cy="627491"/>
            </a:xfrm>
            <a:custGeom>
              <a:avLst/>
              <a:gdLst>
                <a:gd name="T0" fmla="*/ 0 w 349"/>
                <a:gd name="T1" fmla="*/ 206 h 266"/>
                <a:gd name="T2" fmla="*/ 224 w 349"/>
                <a:gd name="T3" fmla="*/ 0 h 266"/>
                <a:gd name="T4" fmla="*/ 349 w 349"/>
                <a:gd name="T5" fmla="*/ 266 h 266"/>
                <a:gd name="T6" fmla="*/ 0 w 349"/>
                <a:gd name="T7" fmla="*/ 20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9" h="266">
                  <a:moveTo>
                    <a:pt x="0" y="206"/>
                  </a:moveTo>
                  <a:lnTo>
                    <a:pt x="224" y="0"/>
                  </a:lnTo>
                  <a:lnTo>
                    <a:pt x="349" y="266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43"/>
            <p:cNvSpPr>
              <a:spLocks noEditPoints="1"/>
            </p:cNvSpPr>
            <p:nvPr/>
          </p:nvSpPr>
          <p:spPr bwMode="auto">
            <a:xfrm>
              <a:off x="7856179" y="4800963"/>
              <a:ext cx="863390" cy="660517"/>
            </a:xfrm>
            <a:custGeom>
              <a:avLst/>
              <a:gdLst>
                <a:gd name="T0" fmla="*/ 366 w 366"/>
                <a:gd name="T1" fmla="*/ 280 h 280"/>
                <a:gd name="T2" fmla="*/ 0 w 366"/>
                <a:gd name="T3" fmla="*/ 216 h 280"/>
                <a:gd name="T4" fmla="*/ 235 w 366"/>
                <a:gd name="T5" fmla="*/ 0 h 280"/>
                <a:gd name="T6" fmla="*/ 366 w 366"/>
                <a:gd name="T7" fmla="*/ 280 h 280"/>
                <a:gd name="T8" fmla="*/ 19 w 366"/>
                <a:gd name="T9" fmla="*/ 209 h 280"/>
                <a:gd name="T10" fmla="*/ 350 w 366"/>
                <a:gd name="T11" fmla="*/ 268 h 280"/>
                <a:gd name="T12" fmla="*/ 233 w 366"/>
                <a:gd name="T13" fmla="*/ 14 h 280"/>
                <a:gd name="T14" fmla="*/ 19 w 366"/>
                <a:gd name="T15" fmla="*/ 20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6" h="280">
                  <a:moveTo>
                    <a:pt x="366" y="280"/>
                  </a:moveTo>
                  <a:lnTo>
                    <a:pt x="0" y="216"/>
                  </a:lnTo>
                  <a:lnTo>
                    <a:pt x="235" y="0"/>
                  </a:lnTo>
                  <a:lnTo>
                    <a:pt x="366" y="280"/>
                  </a:lnTo>
                  <a:close/>
                  <a:moveTo>
                    <a:pt x="19" y="209"/>
                  </a:moveTo>
                  <a:lnTo>
                    <a:pt x="350" y="268"/>
                  </a:lnTo>
                  <a:lnTo>
                    <a:pt x="233" y="14"/>
                  </a:lnTo>
                  <a:lnTo>
                    <a:pt x="19" y="209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44"/>
            <p:cNvSpPr/>
            <p:nvPr/>
          </p:nvSpPr>
          <p:spPr bwMode="auto">
            <a:xfrm>
              <a:off x="8882339" y="4819835"/>
              <a:ext cx="162770" cy="155693"/>
            </a:xfrm>
            <a:custGeom>
              <a:avLst/>
              <a:gdLst>
                <a:gd name="T0" fmla="*/ 32 w 33"/>
                <a:gd name="T1" fmla="*/ 19 h 32"/>
                <a:gd name="T2" fmla="*/ 14 w 33"/>
                <a:gd name="T3" fmla="*/ 31 h 32"/>
                <a:gd name="T4" fmla="*/ 2 w 33"/>
                <a:gd name="T5" fmla="*/ 14 h 32"/>
                <a:gd name="T6" fmla="*/ 19 w 33"/>
                <a:gd name="T7" fmla="*/ 1 h 32"/>
                <a:gd name="T8" fmla="*/ 32 w 33"/>
                <a:gd name="T9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32" y="19"/>
                  </a:moveTo>
                  <a:cubicBezTo>
                    <a:pt x="30" y="27"/>
                    <a:pt x="22" y="32"/>
                    <a:pt x="14" y="31"/>
                  </a:cubicBezTo>
                  <a:cubicBezTo>
                    <a:pt x="6" y="30"/>
                    <a:pt x="0" y="22"/>
                    <a:pt x="2" y="14"/>
                  </a:cubicBezTo>
                  <a:cubicBezTo>
                    <a:pt x="3" y="5"/>
                    <a:pt x="11" y="0"/>
                    <a:pt x="19" y="1"/>
                  </a:cubicBezTo>
                  <a:cubicBezTo>
                    <a:pt x="27" y="3"/>
                    <a:pt x="33" y="10"/>
                    <a:pt x="3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45"/>
            <p:cNvSpPr>
              <a:spLocks noEditPoints="1"/>
            </p:cNvSpPr>
            <p:nvPr/>
          </p:nvSpPr>
          <p:spPr bwMode="auto">
            <a:xfrm>
              <a:off x="8872903" y="4810399"/>
              <a:ext cx="176924" cy="169847"/>
            </a:xfrm>
            <a:custGeom>
              <a:avLst/>
              <a:gdLst>
                <a:gd name="T0" fmla="*/ 19 w 36"/>
                <a:gd name="T1" fmla="*/ 35 h 35"/>
                <a:gd name="T2" fmla="*/ 16 w 36"/>
                <a:gd name="T3" fmla="*/ 35 h 35"/>
                <a:gd name="T4" fmla="*/ 2 w 36"/>
                <a:gd name="T5" fmla="*/ 15 h 35"/>
                <a:gd name="T6" fmla="*/ 9 w 36"/>
                <a:gd name="T7" fmla="*/ 4 h 35"/>
                <a:gd name="T8" fmla="*/ 22 w 36"/>
                <a:gd name="T9" fmla="*/ 1 h 35"/>
                <a:gd name="T10" fmla="*/ 33 w 36"/>
                <a:gd name="T11" fmla="*/ 8 h 35"/>
                <a:gd name="T12" fmla="*/ 36 w 36"/>
                <a:gd name="T13" fmla="*/ 21 h 35"/>
                <a:gd name="T14" fmla="*/ 29 w 36"/>
                <a:gd name="T15" fmla="*/ 32 h 35"/>
                <a:gd name="T16" fmla="*/ 19 w 36"/>
                <a:gd name="T17" fmla="*/ 35 h 35"/>
                <a:gd name="T18" fmla="*/ 19 w 36"/>
                <a:gd name="T19" fmla="*/ 5 h 35"/>
                <a:gd name="T20" fmla="*/ 11 w 36"/>
                <a:gd name="T21" fmla="*/ 7 h 35"/>
                <a:gd name="T22" fmla="*/ 6 w 36"/>
                <a:gd name="T23" fmla="*/ 16 h 35"/>
                <a:gd name="T24" fmla="*/ 8 w 36"/>
                <a:gd name="T25" fmla="*/ 26 h 35"/>
                <a:gd name="T26" fmla="*/ 16 w 36"/>
                <a:gd name="T27" fmla="*/ 31 h 35"/>
                <a:gd name="T28" fmla="*/ 26 w 36"/>
                <a:gd name="T29" fmla="*/ 29 h 35"/>
                <a:gd name="T30" fmla="*/ 31 w 36"/>
                <a:gd name="T31" fmla="*/ 20 h 35"/>
                <a:gd name="T32" fmla="*/ 31 w 36"/>
                <a:gd name="T33" fmla="*/ 20 h 35"/>
                <a:gd name="T34" fmla="*/ 21 w 36"/>
                <a:gd name="T35" fmla="*/ 5 h 35"/>
                <a:gd name="T36" fmla="*/ 19 w 36"/>
                <a:gd name="T3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" h="35">
                  <a:moveTo>
                    <a:pt x="19" y="35"/>
                  </a:moveTo>
                  <a:cubicBezTo>
                    <a:pt x="18" y="35"/>
                    <a:pt x="17" y="35"/>
                    <a:pt x="16" y="35"/>
                  </a:cubicBezTo>
                  <a:cubicBezTo>
                    <a:pt x="6" y="33"/>
                    <a:pt x="0" y="24"/>
                    <a:pt x="2" y="15"/>
                  </a:cubicBezTo>
                  <a:cubicBezTo>
                    <a:pt x="3" y="11"/>
                    <a:pt x="5" y="7"/>
                    <a:pt x="9" y="4"/>
                  </a:cubicBezTo>
                  <a:cubicBezTo>
                    <a:pt x="13" y="1"/>
                    <a:pt x="17" y="0"/>
                    <a:pt x="22" y="1"/>
                  </a:cubicBezTo>
                  <a:cubicBezTo>
                    <a:pt x="26" y="2"/>
                    <a:pt x="30" y="4"/>
                    <a:pt x="33" y="8"/>
                  </a:cubicBezTo>
                  <a:cubicBezTo>
                    <a:pt x="35" y="12"/>
                    <a:pt x="36" y="17"/>
                    <a:pt x="36" y="21"/>
                  </a:cubicBezTo>
                  <a:cubicBezTo>
                    <a:pt x="35" y="26"/>
                    <a:pt x="32" y="29"/>
                    <a:pt x="29" y="32"/>
                  </a:cubicBezTo>
                  <a:cubicBezTo>
                    <a:pt x="26" y="34"/>
                    <a:pt x="22" y="35"/>
                    <a:pt x="19" y="35"/>
                  </a:cubicBezTo>
                  <a:close/>
                  <a:moveTo>
                    <a:pt x="19" y="5"/>
                  </a:moveTo>
                  <a:cubicBezTo>
                    <a:pt x="16" y="5"/>
                    <a:pt x="13" y="6"/>
                    <a:pt x="11" y="7"/>
                  </a:cubicBezTo>
                  <a:cubicBezTo>
                    <a:pt x="8" y="9"/>
                    <a:pt x="6" y="12"/>
                    <a:pt x="6" y="16"/>
                  </a:cubicBezTo>
                  <a:cubicBezTo>
                    <a:pt x="5" y="19"/>
                    <a:pt x="6" y="23"/>
                    <a:pt x="8" y="26"/>
                  </a:cubicBezTo>
                  <a:cubicBezTo>
                    <a:pt x="10" y="28"/>
                    <a:pt x="13" y="30"/>
                    <a:pt x="16" y="31"/>
                  </a:cubicBezTo>
                  <a:cubicBezTo>
                    <a:pt x="20" y="32"/>
                    <a:pt x="23" y="31"/>
                    <a:pt x="26" y="29"/>
                  </a:cubicBezTo>
                  <a:cubicBezTo>
                    <a:pt x="29" y="27"/>
                    <a:pt x="31" y="24"/>
                    <a:pt x="31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3" y="13"/>
                    <a:pt x="28" y="7"/>
                    <a:pt x="21" y="5"/>
                  </a:cubicBezTo>
                  <a:cubicBezTo>
                    <a:pt x="20" y="5"/>
                    <a:pt x="19" y="5"/>
                    <a:pt x="19" y="5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47"/>
            <p:cNvSpPr>
              <a:spLocks noEditPoints="1"/>
            </p:cNvSpPr>
            <p:nvPr/>
          </p:nvSpPr>
          <p:spPr bwMode="auto">
            <a:xfrm>
              <a:off x="10109013" y="1918279"/>
              <a:ext cx="368002" cy="3253046"/>
            </a:xfrm>
            <a:custGeom>
              <a:avLst/>
              <a:gdLst>
                <a:gd name="T0" fmla="*/ 156 w 156"/>
                <a:gd name="T1" fmla="*/ 1379 h 1379"/>
                <a:gd name="T2" fmla="*/ 0 w 156"/>
                <a:gd name="T3" fmla="*/ 1379 h 1379"/>
                <a:gd name="T4" fmla="*/ 0 w 156"/>
                <a:gd name="T5" fmla="*/ 0 h 1379"/>
                <a:gd name="T6" fmla="*/ 156 w 156"/>
                <a:gd name="T7" fmla="*/ 0 h 1379"/>
                <a:gd name="T8" fmla="*/ 156 w 156"/>
                <a:gd name="T9" fmla="*/ 1379 h 1379"/>
                <a:gd name="T10" fmla="*/ 14 w 156"/>
                <a:gd name="T11" fmla="*/ 1363 h 1379"/>
                <a:gd name="T12" fmla="*/ 139 w 156"/>
                <a:gd name="T13" fmla="*/ 1363 h 1379"/>
                <a:gd name="T14" fmla="*/ 139 w 156"/>
                <a:gd name="T15" fmla="*/ 17 h 1379"/>
                <a:gd name="T16" fmla="*/ 14 w 156"/>
                <a:gd name="T17" fmla="*/ 17 h 1379"/>
                <a:gd name="T18" fmla="*/ 14 w 156"/>
                <a:gd name="T19" fmla="*/ 1363 h 1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379">
                  <a:moveTo>
                    <a:pt x="156" y="1379"/>
                  </a:moveTo>
                  <a:lnTo>
                    <a:pt x="0" y="1379"/>
                  </a:lnTo>
                  <a:lnTo>
                    <a:pt x="0" y="0"/>
                  </a:lnTo>
                  <a:lnTo>
                    <a:pt x="156" y="0"/>
                  </a:lnTo>
                  <a:lnTo>
                    <a:pt x="156" y="1379"/>
                  </a:lnTo>
                  <a:close/>
                  <a:moveTo>
                    <a:pt x="14" y="1363"/>
                  </a:moveTo>
                  <a:lnTo>
                    <a:pt x="139" y="1363"/>
                  </a:lnTo>
                  <a:lnTo>
                    <a:pt x="139" y="17"/>
                  </a:lnTo>
                  <a:lnTo>
                    <a:pt x="14" y="17"/>
                  </a:lnTo>
                  <a:lnTo>
                    <a:pt x="14" y="1363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48"/>
            <p:cNvSpPr>
              <a:spLocks noEditPoints="1"/>
            </p:cNvSpPr>
            <p:nvPr/>
          </p:nvSpPr>
          <p:spPr bwMode="auto">
            <a:xfrm>
              <a:off x="10113731" y="1918279"/>
              <a:ext cx="356207" cy="358566"/>
            </a:xfrm>
            <a:custGeom>
              <a:avLst/>
              <a:gdLst>
                <a:gd name="T0" fmla="*/ 151 w 151"/>
                <a:gd name="T1" fmla="*/ 152 h 152"/>
                <a:gd name="T2" fmla="*/ 0 w 151"/>
                <a:gd name="T3" fmla="*/ 152 h 152"/>
                <a:gd name="T4" fmla="*/ 0 w 151"/>
                <a:gd name="T5" fmla="*/ 0 h 152"/>
                <a:gd name="T6" fmla="*/ 151 w 151"/>
                <a:gd name="T7" fmla="*/ 0 h 152"/>
                <a:gd name="T8" fmla="*/ 151 w 151"/>
                <a:gd name="T9" fmla="*/ 152 h 152"/>
                <a:gd name="T10" fmla="*/ 14 w 151"/>
                <a:gd name="T11" fmla="*/ 137 h 152"/>
                <a:gd name="T12" fmla="*/ 135 w 151"/>
                <a:gd name="T13" fmla="*/ 137 h 152"/>
                <a:gd name="T14" fmla="*/ 135 w 151"/>
                <a:gd name="T15" fmla="*/ 15 h 152"/>
                <a:gd name="T16" fmla="*/ 14 w 151"/>
                <a:gd name="T17" fmla="*/ 15 h 152"/>
                <a:gd name="T18" fmla="*/ 14 w 151"/>
                <a:gd name="T19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15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2"/>
                  </a:lnTo>
                  <a:close/>
                  <a:moveTo>
                    <a:pt x="14" y="137"/>
                  </a:moveTo>
                  <a:lnTo>
                    <a:pt x="135" y="137"/>
                  </a:lnTo>
                  <a:lnTo>
                    <a:pt x="135" y="15"/>
                  </a:lnTo>
                  <a:lnTo>
                    <a:pt x="14" y="15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49"/>
            <p:cNvSpPr/>
            <p:nvPr/>
          </p:nvSpPr>
          <p:spPr bwMode="auto">
            <a:xfrm>
              <a:off x="10118449" y="1922996"/>
              <a:ext cx="346771" cy="349130"/>
            </a:xfrm>
            <a:custGeom>
              <a:avLst/>
              <a:gdLst>
                <a:gd name="T0" fmla="*/ 135 w 147"/>
                <a:gd name="T1" fmla="*/ 148 h 148"/>
                <a:gd name="T2" fmla="*/ 0 w 147"/>
                <a:gd name="T3" fmla="*/ 11 h 148"/>
                <a:gd name="T4" fmla="*/ 10 w 147"/>
                <a:gd name="T5" fmla="*/ 0 h 148"/>
                <a:gd name="T6" fmla="*/ 147 w 147"/>
                <a:gd name="T7" fmla="*/ 137 h 148"/>
                <a:gd name="T8" fmla="*/ 135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35" y="148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7" y="137"/>
                  </a:lnTo>
                  <a:lnTo>
                    <a:pt x="135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50"/>
            <p:cNvSpPr/>
            <p:nvPr/>
          </p:nvSpPr>
          <p:spPr bwMode="auto">
            <a:xfrm>
              <a:off x="10118449" y="1922996"/>
              <a:ext cx="346771" cy="349130"/>
            </a:xfrm>
            <a:custGeom>
              <a:avLst/>
              <a:gdLst>
                <a:gd name="T0" fmla="*/ 10 w 147"/>
                <a:gd name="T1" fmla="*/ 148 h 148"/>
                <a:gd name="T2" fmla="*/ 0 w 147"/>
                <a:gd name="T3" fmla="*/ 137 h 148"/>
                <a:gd name="T4" fmla="*/ 135 w 147"/>
                <a:gd name="T5" fmla="*/ 0 h 148"/>
                <a:gd name="T6" fmla="*/ 147 w 147"/>
                <a:gd name="T7" fmla="*/ 11 h 148"/>
                <a:gd name="T8" fmla="*/ 10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0" y="148"/>
                  </a:moveTo>
                  <a:lnTo>
                    <a:pt x="0" y="137"/>
                  </a:lnTo>
                  <a:lnTo>
                    <a:pt x="135" y="0"/>
                  </a:lnTo>
                  <a:lnTo>
                    <a:pt x="147" y="11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51"/>
            <p:cNvSpPr>
              <a:spLocks noEditPoints="1"/>
            </p:cNvSpPr>
            <p:nvPr/>
          </p:nvSpPr>
          <p:spPr bwMode="auto">
            <a:xfrm>
              <a:off x="10113731" y="2241460"/>
              <a:ext cx="356207" cy="358566"/>
            </a:xfrm>
            <a:custGeom>
              <a:avLst/>
              <a:gdLst>
                <a:gd name="T0" fmla="*/ 151 w 151"/>
                <a:gd name="T1" fmla="*/ 152 h 152"/>
                <a:gd name="T2" fmla="*/ 0 w 151"/>
                <a:gd name="T3" fmla="*/ 152 h 152"/>
                <a:gd name="T4" fmla="*/ 0 w 151"/>
                <a:gd name="T5" fmla="*/ 0 h 152"/>
                <a:gd name="T6" fmla="*/ 151 w 151"/>
                <a:gd name="T7" fmla="*/ 0 h 152"/>
                <a:gd name="T8" fmla="*/ 151 w 151"/>
                <a:gd name="T9" fmla="*/ 152 h 152"/>
                <a:gd name="T10" fmla="*/ 14 w 151"/>
                <a:gd name="T11" fmla="*/ 135 h 152"/>
                <a:gd name="T12" fmla="*/ 135 w 151"/>
                <a:gd name="T13" fmla="*/ 135 h 152"/>
                <a:gd name="T14" fmla="*/ 135 w 151"/>
                <a:gd name="T15" fmla="*/ 15 h 152"/>
                <a:gd name="T16" fmla="*/ 14 w 151"/>
                <a:gd name="T17" fmla="*/ 15 h 152"/>
                <a:gd name="T18" fmla="*/ 14 w 151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15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2"/>
                  </a:lnTo>
                  <a:close/>
                  <a:moveTo>
                    <a:pt x="14" y="135"/>
                  </a:moveTo>
                  <a:lnTo>
                    <a:pt x="135" y="135"/>
                  </a:lnTo>
                  <a:lnTo>
                    <a:pt x="135" y="15"/>
                  </a:lnTo>
                  <a:lnTo>
                    <a:pt x="14" y="15"/>
                  </a:lnTo>
                  <a:lnTo>
                    <a:pt x="14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52"/>
            <p:cNvSpPr/>
            <p:nvPr/>
          </p:nvSpPr>
          <p:spPr bwMode="auto">
            <a:xfrm>
              <a:off x="10118449" y="2246178"/>
              <a:ext cx="346771" cy="349130"/>
            </a:xfrm>
            <a:custGeom>
              <a:avLst/>
              <a:gdLst>
                <a:gd name="T0" fmla="*/ 135 w 147"/>
                <a:gd name="T1" fmla="*/ 148 h 148"/>
                <a:gd name="T2" fmla="*/ 0 w 147"/>
                <a:gd name="T3" fmla="*/ 11 h 148"/>
                <a:gd name="T4" fmla="*/ 10 w 147"/>
                <a:gd name="T5" fmla="*/ 0 h 148"/>
                <a:gd name="T6" fmla="*/ 147 w 147"/>
                <a:gd name="T7" fmla="*/ 135 h 148"/>
                <a:gd name="T8" fmla="*/ 135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35" y="148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7" y="135"/>
                  </a:lnTo>
                  <a:lnTo>
                    <a:pt x="135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53"/>
            <p:cNvSpPr/>
            <p:nvPr/>
          </p:nvSpPr>
          <p:spPr bwMode="auto">
            <a:xfrm>
              <a:off x="10118449" y="2246178"/>
              <a:ext cx="346771" cy="349130"/>
            </a:xfrm>
            <a:custGeom>
              <a:avLst/>
              <a:gdLst>
                <a:gd name="T0" fmla="*/ 10 w 147"/>
                <a:gd name="T1" fmla="*/ 148 h 148"/>
                <a:gd name="T2" fmla="*/ 0 w 147"/>
                <a:gd name="T3" fmla="*/ 135 h 148"/>
                <a:gd name="T4" fmla="*/ 135 w 147"/>
                <a:gd name="T5" fmla="*/ 0 h 148"/>
                <a:gd name="T6" fmla="*/ 147 w 147"/>
                <a:gd name="T7" fmla="*/ 11 h 148"/>
                <a:gd name="T8" fmla="*/ 10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0" y="148"/>
                  </a:moveTo>
                  <a:lnTo>
                    <a:pt x="0" y="135"/>
                  </a:lnTo>
                  <a:lnTo>
                    <a:pt x="135" y="0"/>
                  </a:lnTo>
                  <a:lnTo>
                    <a:pt x="147" y="11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54"/>
            <p:cNvSpPr>
              <a:spLocks noEditPoints="1"/>
            </p:cNvSpPr>
            <p:nvPr/>
          </p:nvSpPr>
          <p:spPr bwMode="auto">
            <a:xfrm>
              <a:off x="10113731" y="2559923"/>
              <a:ext cx="356207" cy="358566"/>
            </a:xfrm>
            <a:custGeom>
              <a:avLst/>
              <a:gdLst>
                <a:gd name="T0" fmla="*/ 151 w 151"/>
                <a:gd name="T1" fmla="*/ 152 h 152"/>
                <a:gd name="T2" fmla="*/ 0 w 151"/>
                <a:gd name="T3" fmla="*/ 152 h 152"/>
                <a:gd name="T4" fmla="*/ 0 w 151"/>
                <a:gd name="T5" fmla="*/ 0 h 152"/>
                <a:gd name="T6" fmla="*/ 151 w 151"/>
                <a:gd name="T7" fmla="*/ 0 h 152"/>
                <a:gd name="T8" fmla="*/ 151 w 151"/>
                <a:gd name="T9" fmla="*/ 152 h 152"/>
                <a:gd name="T10" fmla="*/ 14 w 151"/>
                <a:gd name="T11" fmla="*/ 137 h 152"/>
                <a:gd name="T12" fmla="*/ 135 w 151"/>
                <a:gd name="T13" fmla="*/ 137 h 152"/>
                <a:gd name="T14" fmla="*/ 135 w 151"/>
                <a:gd name="T15" fmla="*/ 17 h 152"/>
                <a:gd name="T16" fmla="*/ 14 w 151"/>
                <a:gd name="T17" fmla="*/ 17 h 152"/>
                <a:gd name="T18" fmla="*/ 14 w 151"/>
                <a:gd name="T19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15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2"/>
                  </a:lnTo>
                  <a:close/>
                  <a:moveTo>
                    <a:pt x="14" y="137"/>
                  </a:moveTo>
                  <a:lnTo>
                    <a:pt x="135" y="137"/>
                  </a:lnTo>
                  <a:lnTo>
                    <a:pt x="135" y="17"/>
                  </a:lnTo>
                  <a:lnTo>
                    <a:pt x="14" y="17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55"/>
            <p:cNvSpPr/>
            <p:nvPr/>
          </p:nvSpPr>
          <p:spPr bwMode="auto">
            <a:xfrm>
              <a:off x="10118449" y="2564641"/>
              <a:ext cx="346771" cy="349130"/>
            </a:xfrm>
            <a:custGeom>
              <a:avLst/>
              <a:gdLst>
                <a:gd name="T0" fmla="*/ 135 w 147"/>
                <a:gd name="T1" fmla="*/ 148 h 148"/>
                <a:gd name="T2" fmla="*/ 0 w 147"/>
                <a:gd name="T3" fmla="*/ 13 h 148"/>
                <a:gd name="T4" fmla="*/ 10 w 147"/>
                <a:gd name="T5" fmla="*/ 0 h 148"/>
                <a:gd name="T6" fmla="*/ 147 w 147"/>
                <a:gd name="T7" fmla="*/ 137 h 148"/>
                <a:gd name="T8" fmla="*/ 135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35" y="148"/>
                  </a:moveTo>
                  <a:lnTo>
                    <a:pt x="0" y="13"/>
                  </a:lnTo>
                  <a:lnTo>
                    <a:pt x="10" y="0"/>
                  </a:lnTo>
                  <a:lnTo>
                    <a:pt x="147" y="137"/>
                  </a:lnTo>
                  <a:lnTo>
                    <a:pt x="135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6"/>
            <p:cNvSpPr/>
            <p:nvPr/>
          </p:nvSpPr>
          <p:spPr bwMode="auto">
            <a:xfrm>
              <a:off x="10118449" y="2564641"/>
              <a:ext cx="346771" cy="349130"/>
            </a:xfrm>
            <a:custGeom>
              <a:avLst/>
              <a:gdLst>
                <a:gd name="T0" fmla="*/ 10 w 147"/>
                <a:gd name="T1" fmla="*/ 148 h 148"/>
                <a:gd name="T2" fmla="*/ 0 w 147"/>
                <a:gd name="T3" fmla="*/ 137 h 148"/>
                <a:gd name="T4" fmla="*/ 135 w 147"/>
                <a:gd name="T5" fmla="*/ 0 h 148"/>
                <a:gd name="T6" fmla="*/ 147 w 147"/>
                <a:gd name="T7" fmla="*/ 13 h 148"/>
                <a:gd name="T8" fmla="*/ 10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0" y="148"/>
                  </a:moveTo>
                  <a:lnTo>
                    <a:pt x="0" y="137"/>
                  </a:lnTo>
                  <a:lnTo>
                    <a:pt x="135" y="0"/>
                  </a:lnTo>
                  <a:lnTo>
                    <a:pt x="147" y="13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7"/>
            <p:cNvSpPr>
              <a:spLocks noEditPoints="1"/>
            </p:cNvSpPr>
            <p:nvPr/>
          </p:nvSpPr>
          <p:spPr bwMode="auto">
            <a:xfrm>
              <a:off x="10113731" y="2883105"/>
              <a:ext cx="356207" cy="358566"/>
            </a:xfrm>
            <a:custGeom>
              <a:avLst/>
              <a:gdLst>
                <a:gd name="T0" fmla="*/ 151 w 151"/>
                <a:gd name="T1" fmla="*/ 152 h 152"/>
                <a:gd name="T2" fmla="*/ 0 w 151"/>
                <a:gd name="T3" fmla="*/ 152 h 152"/>
                <a:gd name="T4" fmla="*/ 0 w 151"/>
                <a:gd name="T5" fmla="*/ 0 h 152"/>
                <a:gd name="T6" fmla="*/ 151 w 151"/>
                <a:gd name="T7" fmla="*/ 0 h 152"/>
                <a:gd name="T8" fmla="*/ 151 w 151"/>
                <a:gd name="T9" fmla="*/ 152 h 152"/>
                <a:gd name="T10" fmla="*/ 14 w 151"/>
                <a:gd name="T11" fmla="*/ 137 h 152"/>
                <a:gd name="T12" fmla="*/ 135 w 151"/>
                <a:gd name="T13" fmla="*/ 137 h 152"/>
                <a:gd name="T14" fmla="*/ 135 w 151"/>
                <a:gd name="T15" fmla="*/ 15 h 152"/>
                <a:gd name="T16" fmla="*/ 14 w 151"/>
                <a:gd name="T17" fmla="*/ 15 h 152"/>
                <a:gd name="T18" fmla="*/ 14 w 151"/>
                <a:gd name="T19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15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2"/>
                  </a:lnTo>
                  <a:close/>
                  <a:moveTo>
                    <a:pt x="14" y="137"/>
                  </a:moveTo>
                  <a:lnTo>
                    <a:pt x="135" y="137"/>
                  </a:lnTo>
                  <a:lnTo>
                    <a:pt x="135" y="15"/>
                  </a:lnTo>
                  <a:lnTo>
                    <a:pt x="14" y="15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8"/>
            <p:cNvSpPr/>
            <p:nvPr/>
          </p:nvSpPr>
          <p:spPr bwMode="auto">
            <a:xfrm>
              <a:off x="10118449" y="2887823"/>
              <a:ext cx="346771" cy="349130"/>
            </a:xfrm>
            <a:custGeom>
              <a:avLst/>
              <a:gdLst>
                <a:gd name="T0" fmla="*/ 135 w 147"/>
                <a:gd name="T1" fmla="*/ 148 h 148"/>
                <a:gd name="T2" fmla="*/ 0 w 147"/>
                <a:gd name="T3" fmla="*/ 11 h 148"/>
                <a:gd name="T4" fmla="*/ 10 w 147"/>
                <a:gd name="T5" fmla="*/ 0 h 148"/>
                <a:gd name="T6" fmla="*/ 147 w 147"/>
                <a:gd name="T7" fmla="*/ 138 h 148"/>
                <a:gd name="T8" fmla="*/ 135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35" y="148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7" y="138"/>
                  </a:lnTo>
                  <a:lnTo>
                    <a:pt x="135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9"/>
            <p:cNvSpPr/>
            <p:nvPr/>
          </p:nvSpPr>
          <p:spPr bwMode="auto">
            <a:xfrm>
              <a:off x="10118449" y="2887823"/>
              <a:ext cx="346771" cy="349130"/>
            </a:xfrm>
            <a:custGeom>
              <a:avLst/>
              <a:gdLst>
                <a:gd name="T0" fmla="*/ 10 w 147"/>
                <a:gd name="T1" fmla="*/ 148 h 148"/>
                <a:gd name="T2" fmla="*/ 0 w 147"/>
                <a:gd name="T3" fmla="*/ 138 h 148"/>
                <a:gd name="T4" fmla="*/ 135 w 147"/>
                <a:gd name="T5" fmla="*/ 0 h 148"/>
                <a:gd name="T6" fmla="*/ 147 w 147"/>
                <a:gd name="T7" fmla="*/ 11 h 148"/>
                <a:gd name="T8" fmla="*/ 10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0" y="148"/>
                  </a:moveTo>
                  <a:lnTo>
                    <a:pt x="0" y="138"/>
                  </a:lnTo>
                  <a:lnTo>
                    <a:pt x="135" y="0"/>
                  </a:lnTo>
                  <a:lnTo>
                    <a:pt x="147" y="11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60"/>
            <p:cNvSpPr>
              <a:spLocks noEditPoints="1"/>
            </p:cNvSpPr>
            <p:nvPr/>
          </p:nvSpPr>
          <p:spPr bwMode="auto">
            <a:xfrm>
              <a:off x="10113731" y="3206286"/>
              <a:ext cx="356207" cy="358566"/>
            </a:xfrm>
            <a:custGeom>
              <a:avLst/>
              <a:gdLst>
                <a:gd name="T0" fmla="*/ 151 w 151"/>
                <a:gd name="T1" fmla="*/ 152 h 152"/>
                <a:gd name="T2" fmla="*/ 0 w 151"/>
                <a:gd name="T3" fmla="*/ 152 h 152"/>
                <a:gd name="T4" fmla="*/ 0 w 151"/>
                <a:gd name="T5" fmla="*/ 0 h 152"/>
                <a:gd name="T6" fmla="*/ 151 w 151"/>
                <a:gd name="T7" fmla="*/ 0 h 152"/>
                <a:gd name="T8" fmla="*/ 151 w 151"/>
                <a:gd name="T9" fmla="*/ 152 h 152"/>
                <a:gd name="T10" fmla="*/ 14 w 151"/>
                <a:gd name="T11" fmla="*/ 135 h 152"/>
                <a:gd name="T12" fmla="*/ 135 w 151"/>
                <a:gd name="T13" fmla="*/ 135 h 152"/>
                <a:gd name="T14" fmla="*/ 135 w 151"/>
                <a:gd name="T15" fmla="*/ 15 h 152"/>
                <a:gd name="T16" fmla="*/ 14 w 151"/>
                <a:gd name="T17" fmla="*/ 15 h 152"/>
                <a:gd name="T18" fmla="*/ 14 w 151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15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2"/>
                  </a:lnTo>
                  <a:close/>
                  <a:moveTo>
                    <a:pt x="14" y="135"/>
                  </a:moveTo>
                  <a:lnTo>
                    <a:pt x="135" y="135"/>
                  </a:lnTo>
                  <a:lnTo>
                    <a:pt x="135" y="15"/>
                  </a:lnTo>
                  <a:lnTo>
                    <a:pt x="14" y="15"/>
                  </a:lnTo>
                  <a:lnTo>
                    <a:pt x="14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61"/>
            <p:cNvSpPr/>
            <p:nvPr/>
          </p:nvSpPr>
          <p:spPr bwMode="auto">
            <a:xfrm>
              <a:off x="10118449" y="3213363"/>
              <a:ext cx="346771" cy="346771"/>
            </a:xfrm>
            <a:custGeom>
              <a:avLst/>
              <a:gdLst>
                <a:gd name="T0" fmla="*/ 135 w 147"/>
                <a:gd name="T1" fmla="*/ 147 h 147"/>
                <a:gd name="T2" fmla="*/ 0 w 147"/>
                <a:gd name="T3" fmla="*/ 10 h 147"/>
                <a:gd name="T4" fmla="*/ 10 w 147"/>
                <a:gd name="T5" fmla="*/ 0 h 147"/>
                <a:gd name="T6" fmla="*/ 147 w 147"/>
                <a:gd name="T7" fmla="*/ 135 h 147"/>
                <a:gd name="T8" fmla="*/ 135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35" y="147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47" y="135"/>
                  </a:lnTo>
                  <a:lnTo>
                    <a:pt x="135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62"/>
            <p:cNvSpPr/>
            <p:nvPr/>
          </p:nvSpPr>
          <p:spPr bwMode="auto">
            <a:xfrm>
              <a:off x="10118449" y="3213363"/>
              <a:ext cx="346771" cy="346771"/>
            </a:xfrm>
            <a:custGeom>
              <a:avLst/>
              <a:gdLst>
                <a:gd name="T0" fmla="*/ 10 w 147"/>
                <a:gd name="T1" fmla="*/ 147 h 147"/>
                <a:gd name="T2" fmla="*/ 0 w 147"/>
                <a:gd name="T3" fmla="*/ 135 h 147"/>
                <a:gd name="T4" fmla="*/ 135 w 147"/>
                <a:gd name="T5" fmla="*/ 0 h 147"/>
                <a:gd name="T6" fmla="*/ 147 w 147"/>
                <a:gd name="T7" fmla="*/ 10 h 147"/>
                <a:gd name="T8" fmla="*/ 10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0" y="147"/>
                  </a:moveTo>
                  <a:lnTo>
                    <a:pt x="0" y="135"/>
                  </a:lnTo>
                  <a:lnTo>
                    <a:pt x="135" y="0"/>
                  </a:lnTo>
                  <a:lnTo>
                    <a:pt x="147" y="10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63"/>
            <p:cNvSpPr>
              <a:spLocks noEditPoints="1"/>
            </p:cNvSpPr>
            <p:nvPr/>
          </p:nvSpPr>
          <p:spPr bwMode="auto">
            <a:xfrm>
              <a:off x="10113731" y="3524750"/>
              <a:ext cx="356207" cy="358566"/>
            </a:xfrm>
            <a:custGeom>
              <a:avLst/>
              <a:gdLst>
                <a:gd name="T0" fmla="*/ 151 w 151"/>
                <a:gd name="T1" fmla="*/ 152 h 152"/>
                <a:gd name="T2" fmla="*/ 0 w 151"/>
                <a:gd name="T3" fmla="*/ 152 h 152"/>
                <a:gd name="T4" fmla="*/ 0 w 151"/>
                <a:gd name="T5" fmla="*/ 0 h 152"/>
                <a:gd name="T6" fmla="*/ 151 w 151"/>
                <a:gd name="T7" fmla="*/ 0 h 152"/>
                <a:gd name="T8" fmla="*/ 151 w 151"/>
                <a:gd name="T9" fmla="*/ 152 h 152"/>
                <a:gd name="T10" fmla="*/ 14 w 151"/>
                <a:gd name="T11" fmla="*/ 138 h 152"/>
                <a:gd name="T12" fmla="*/ 135 w 151"/>
                <a:gd name="T13" fmla="*/ 138 h 152"/>
                <a:gd name="T14" fmla="*/ 135 w 151"/>
                <a:gd name="T15" fmla="*/ 17 h 152"/>
                <a:gd name="T16" fmla="*/ 14 w 151"/>
                <a:gd name="T17" fmla="*/ 17 h 152"/>
                <a:gd name="T18" fmla="*/ 14 w 151"/>
                <a:gd name="T19" fmla="*/ 13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15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2"/>
                  </a:lnTo>
                  <a:close/>
                  <a:moveTo>
                    <a:pt x="14" y="138"/>
                  </a:moveTo>
                  <a:lnTo>
                    <a:pt x="135" y="138"/>
                  </a:lnTo>
                  <a:lnTo>
                    <a:pt x="135" y="17"/>
                  </a:lnTo>
                  <a:lnTo>
                    <a:pt x="14" y="17"/>
                  </a:lnTo>
                  <a:lnTo>
                    <a:pt x="14" y="13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64"/>
            <p:cNvSpPr/>
            <p:nvPr/>
          </p:nvSpPr>
          <p:spPr bwMode="auto">
            <a:xfrm>
              <a:off x="10118449" y="3531827"/>
              <a:ext cx="346771" cy="346771"/>
            </a:xfrm>
            <a:custGeom>
              <a:avLst/>
              <a:gdLst>
                <a:gd name="T0" fmla="*/ 135 w 147"/>
                <a:gd name="T1" fmla="*/ 147 h 147"/>
                <a:gd name="T2" fmla="*/ 0 w 147"/>
                <a:gd name="T3" fmla="*/ 12 h 147"/>
                <a:gd name="T4" fmla="*/ 10 w 147"/>
                <a:gd name="T5" fmla="*/ 0 h 147"/>
                <a:gd name="T6" fmla="*/ 147 w 147"/>
                <a:gd name="T7" fmla="*/ 137 h 147"/>
                <a:gd name="T8" fmla="*/ 135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35" y="147"/>
                  </a:moveTo>
                  <a:lnTo>
                    <a:pt x="0" y="12"/>
                  </a:lnTo>
                  <a:lnTo>
                    <a:pt x="10" y="0"/>
                  </a:lnTo>
                  <a:lnTo>
                    <a:pt x="147" y="137"/>
                  </a:lnTo>
                  <a:lnTo>
                    <a:pt x="135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65"/>
            <p:cNvSpPr/>
            <p:nvPr/>
          </p:nvSpPr>
          <p:spPr bwMode="auto">
            <a:xfrm>
              <a:off x="10118449" y="3531827"/>
              <a:ext cx="346771" cy="346771"/>
            </a:xfrm>
            <a:custGeom>
              <a:avLst/>
              <a:gdLst>
                <a:gd name="T0" fmla="*/ 10 w 147"/>
                <a:gd name="T1" fmla="*/ 147 h 147"/>
                <a:gd name="T2" fmla="*/ 0 w 147"/>
                <a:gd name="T3" fmla="*/ 137 h 147"/>
                <a:gd name="T4" fmla="*/ 135 w 147"/>
                <a:gd name="T5" fmla="*/ 0 h 147"/>
                <a:gd name="T6" fmla="*/ 147 w 147"/>
                <a:gd name="T7" fmla="*/ 12 h 147"/>
                <a:gd name="T8" fmla="*/ 10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0" y="147"/>
                  </a:moveTo>
                  <a:lnTo>
                    <a:pt x="0" y="137"/>
                  </a:lnTo>
                  <a:lnTo>
                    <a:pt x="135" y="0"/>
                  </a:lnTo>
                  <a:lnTo>
                    <a:pt x="147" y="12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6"/>
            <p:cNvSpPr>
              <a:spLocks noEditPoints="1"/>
            </p:cNvSpPr>
            <p:nvPr/>
          </p:nvSpPr>
          <p:spPr bwMode="auto">
            <a:xfrm>
              <a:off x="10113731" y="3850290"/>
              <a:ext cx="356207" cy="356207"/>
            </a:xfrm>
            <a:custGeom>
              <a:avLst/>
              <a:gdLst>
                <a:gd name="T0" fmla="*/ 151 w 151"/>
                <a:gd name="T1" fmla="*/ 151 h 151"/>
                <a:gd name="T2" fmla="*/ 0 w 151"/>
                <a:gd name="T3" fmla="*/ 151 h 151"/>
                <a:gd name="T4" fmla="*/ 0 w 151"/>
                <a:gd name="T5" fmla="*/ 0 h 151"/>
                <a:gd name="T6" fmla="*/ 151 w 151"/>
                <a:gd name="T7" fmla="*/ 0 h 151"/>
                <a:gd name="T8" fmla="*/ 151 w 151"/>
                <a:gd name="T9" fmla="*/ 151 h 151"/>
                <a:gd name="T10" fmla="*/ 14 w 151"/>
                <a:gd name="T11" fmla="*/ 137 h 151"/>
                <a:gd name="T12" fmla="*/ 135 w 151"/>
                <a:gd name="T13" fmla="*/ 137 h 151"/>
                <a:gd name="T14" fmla="*/ 135 w 151"/>
                <a:gd name="T15" fmla="*/ 14 h 151"/>
                <a:gd name="T16" fmla="*/ 14 w 151"/>
                <a:gd name="T17" fmla="*/ 14 h 151"/>
                <a:gd name="T18" fmla="*/ 14 w 151"/>
                <a:gd name="T19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1">
                  <a:moveTo>
                    <a:pt x="151" y="151"/>
                  </a:moveTo>
                  <a:lnTo>
                    <a:pt x="0" y="151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1"/>
                  </a:lnTo>
                  <a:close/>
                  <a:moveTo>
                    <a:pt x="14" y="137"/>
                  </a:moveTo>
                  <a:lnTo>
                    <a:pt x="135" y="137"/>
                  </a:lnTo>
                  <a:lnTo>
                    <a:pt x="135" y="14"/>
                  </a:lnTo>
                  <a:lnTo>
                    <a:pt x="14" y="14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7"/>
            <p:cNvSpPr/>
            <p:nvPr/>
          </p:nvSpPr>
          <p:spPr bwMode="auto">
            <a:xfrm>
              <a:off x="10118449" y="3855008"/>
              <a:ext cx="346771" cy="346771"/>
            </a:xfrm>
            <a:custGeom>
              <a:avLst/>
              <a:gdLst>
                <a:gd name="T0" fmla="*/ 135 w 147"/>
                <a:gd name="T1" fmla="*/ 147 h 147"/>
                <a:gd name="T2" fmla="*/ 0 w 147"/>
                <a:gd name="T3" fmla="*/ 10 h 147"/>
                <a:gd name="T4" fmla="*/ 10 w 147"/>
                <a:gd name="T5" fmla="*/ 0 h 147"/>
                <a:gd name="T6" fmla="*/ 147 w 147"/>
                <a:gd name="T7" fmla="*/ 137 h 147"/>
                <a:gd name="T8" fmla="*/ 135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35" y="147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47" y="137"/>
                  </a:lnTo>
                  <a:lnTo>
                    <a:pt x="135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8"/>
            <p:cNvSpPr/>
            <p:nvPr/>
          </p:nvSpPr>
          <p:spPr bwMode="auto">
            <a:xfrm>
              <a:off x="10118449" y="3855008"/>
              <a:ext cx="346771" cy="346771"/>
            </a:xfrm>
            <a:custGeom>
              <a:avLst/>
              <a:gdLst>
                <a:gd name="T0" fmla="*/ 10 w 147"/>
                <a:gd name="T1" fmla="*/ 147 h 147"/>
                <a:gd name="T2" fmla="*/ 0 w 147"/>
                <a:gd name="T3" fmla="*/ 137 h 147"/>
                <a:gd name="T4" fmla="*/ 135 w 147"/>
                <a:gd name="T5" fmla="*/ 0 h 147"/>
                <a:gd name="T6" fmla="*/ 147 w 147"/>
                <a:gd name="T7" fmla="*/ 10 h 147"/>
                <a:gd name="T8" fmla="*/ 10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0" y="147"/>
                  </a:moveTo>
                  <a:lnTo>
                    <a:pt x="0" y="137"/>
                  </a:lnTo>
                  <a:lnTo>
                    <a:pt x="135" y="0"/>
                  </a:lnTo>
                  <a:lnTo>
                    <a:pt x="147" y="10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9"/>
            <p:cNvSpPr>
              <a:spLocks noEditPoints="1"/>
            </p:cNvSpPr>
            <p:nvPr/>
          </p:nvSpPr>
          <p:spPr bwMode="auto">
            <a:xfrm>
              <a:off x="10113731" y="4173472"/>
              <a:ext cx="356207" cy="356207"/>
            </a:xfrm>
            <a:custGeom>
              <a:avLst/>
              <a:gdLst>
                <a:gd name="T0" fmla="*/ 151 w 151"/>
                <a:gd name="T1" fmla="*/ 151 h 151"/>
                <a:gd name="T2" fmla="*/ 0 w 151"/>
                <a:gd name="T3" fmla="*/ 151 h 151"/>
                <a:gd name="T4" fmla="*/ 0 w 151"/>
                <a:gd name="T5" fmla="*/ 0 h 151"/>
                <a:gd name="T6" fmla="*/ 151 w 151"/>
                <a:gd name="T7" fmla="*/ 0 h 151"/>
                <a:gd name="T8" fmla="*/ 151 w 151"/>
                <a:gd name="T9" fmla="*/ 151 h 151"/>
                <a:gd name="T10" fmla="*/ 14 w 151"/>
                <a:gd name="T11" fmla="*/ 135 h 151"/>
                <a:gd name="T12" fmla="*/ 135 w 151"/>
                <a:gd name="T13" fmla="*/ 135 h 151"/>
                <a:gd name="T14" fmla="*/ 135 w 151"/>
                <a:gd name="T15" fmla="*/ 14 h 151"/>
                <a:gd name="T16" fmla="*/ 14 w 151"/>
                <a:gd name="T17" fmla="*/ 14 h 151"/>
                <a:gd name="T18" fmla="*/ 14 w 151"/>
                <a:gd name="T19" fmla="*/ 13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1">
                  <a:moveTo>
                    <a:pt x="151" y="151"/>
                  </a:moveTo>
                  <a:lnTo>
                    <a:pt x="0" y="151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1"/>
                  </a:lnTo>
                  <a:close/>
                  <a:moveTo>
                    <a:pt x="14" y="135"/>
                  </a:moveTo>
                  <a:lnTo>
                    <a:pt x="135" y="135"/>
                  </a:lnTo>
                  <a:lnTo>
                    <a:pt x="135" y="14"/>
                  </a:lnTo>
                  <a:lnTo>
                    <a:pt x="14" y="14"/>
                  </a:lnTo>
                  <a:lnTo>
                    <a:pt x="14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70"/>
            <p:cNvSpPr/>
            <p:nvPr/>
          </p:nvSpPr>
          <p:spPr bwMode="auto">
            <a:xfrm>
              <a:off x="10118449" y="4178190"/>
              <a:ext cx="346771" cy="346771"/>
            </a:xfrm>
            <a:custGeom>
              <a:avLst/>
              <a:gdLst>
                <a:gd name="T0" fmla="*/ 135 w 147"/>
                <a:gd name="T1" fmla="*/ 147 h 147"/>
                <a:gd name="T2" fmla="*/ 0 w 147"/>
                <a:gd name="T3" fmla="*/ 10 h 147"/>
                <a:gd name="T4" fmla="*/ 10 w 147"/>
                <a:gd name="T5" fmla="*/ 0 h 147"/>
                <a:gd name="T6" fmla="*/ 147 w 147"/>
                <a:gd name="T7" fmla="*/ 135 h 147"/>
                <a:gd name="T8" fmla="*/ 135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35" y="147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47" y="135"/>
                  </a:lnTo>
                  <a:lnTo>
                    <a:pt x="135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71"/>
            <p:cNvSpPr/>
            <p:nvPr/>
          </p:nvSpPr>
          <p:spPr bwMode="auto">
            <a:xfrm>
              <a:off x="10118449" y="4178190"/>
              <a:ext cx="346771" cy="346771"/>
            </a:xfrm>
            <a:custGeom>
              <a:avLst/>
              <a:gdLst>
                <a:gd name="T0" fmla="*/ 10 w 147"/>
                <a:gd name="T1" fmla="*/ 147 h 147"/>
                <a:gd name="T2" fmla="*/ 0 w 147"/>
                <a:gd name="T3" fmla="*/ 135 h 147"/>
                <a:gd name="T4" fmla="*/ 135 w 147"/>
                <a:gd name="T5" fmla="*/ 0 h 147"/>
                <a:gd name="T6" fmla="*/ 147 w 147"/>
                <a:gd name="T7" fmla="*/ 10 h 147"/>
                <a:gd name="T8" fmla="*/ 10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0" y="147"/>
                  </a:moveTo>
                  <a:lnTo>
                    <a:pt x="0" y="135"/>
                  </a:lnTo>
                  <a:lnTo>
                    <a:pt x="135" y="0"/>
                  </a:lnTo>
                  <a:lnTo>
                    <a:pt x="147" y="10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72"/>
            <p:cNvSpPr>
              <a:spLocks noEditPoints="1"/>
            </p:cNvSpPr>
            <p:nvPr/>
          </p:nvSpPr>
          <p:spPr bwMode="auto">
            <a:xfrm>
              <a:off x="10113731" y="4491935"/>
              <a:ext cx="356207" cy="356207"/>
            </a:xfrm>
            <a:custGeom>
              <a:avLst/>
              <a:gdLst>
                <a:gd name="T0" fmla="*/ 151 w 151"/>
                <a:gd name="T1" fmla="*/ 151 h 151"/>
                <a:gd name="T2" fmla="*/ 0 w 151"/>
                <a:gd name="T3" fmla="*/ 151 h 151"/>
                <a:gd name="T4" fmla="*/ 0 w 151"/>
                <a:gd name="T5" fmla="*/ 0 h 151"/>
                <a:gd name="T6" fmla="*/ 151 w 151"/>
                <a:gd name="T7" fmla="*/ 0 h 151"/>
                <a:gd name="T8" fmla="*/ 151 w 151"/>
                <a:gd name="T9" fmla="*/ 151 h 151"/>
                <a:gd name="T10" fmla="*/ 14 w 151"/>
                <a:gd name="T11" fmla="*/ 137 h 151"/>
                <a:gd name="T12" fmla="*/ 135 w 151"/>
                <a:gd name="T13" fmla="*/ 137 h 151"/>
                <a:gd name="T14" fmla="*/ 135 w 151"/>
                <a:gd name="T15" fmla="*/ 16 h 151"/>
                <a:gd name="T16" fmla="*/ 14 w 151"/>
                <a:gd name="T17" fmla="*/ 16 h 151"/>
                <a:gd name="T18" fmla="*/ 14 w 151"/>
                <a:gd name="T19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1">
                  <a:moveTo>
                    <a:pt x="151" y="151"/>
                  </a:moveTo>
                  <a:lnTo>
                    <a:pt x="0" y="151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1"/>
                  </a:lnTo>
                  <a:close/>
                  <a:moveTo>
                    <a:pt x="14" y="137"/>
                  </a:moveTo>
                  <a:lnTo>
                    <a:pt x="135" y="137"/>
                  </a:lnTo>
                  <a:lnTo>
                    <a:pt x="135" y="16"/>
                  </a:lnTo>
                  <a:lnTo>
                    <a:pt x="14" y="16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73"/>
            <p:cNvSpPr/>
            <p:nvPr/>
          </p:nvSpPr>
          <p:spPr bwMode="auto">
            <a:xfrm>
              <a:off x="10118449" y="4496653"/>
              <a:ext cx="346771" cy="346771"/>
            </a:xfrm>
            <a:custGeom>
              <a:avLst/>
              <a:gdLst>
                <a:gd name="T0" fmla="*/ 135 w 147"/>
                <a:gd name="T1" fmla="*/ 147 h 147"/>
                <a:gd name="T2" fmla="*/ 0 w 147"/>
                <a:gd name="T3" fmla="*/ 12 h 147"/>
                <a:gd name="T4" fmla="*/ 10 w 147"/>
                <a:gd name="T5" fmla="*/ 0 h 147"/>
                <a:gd name="T6" fmla="*/ 147 w 147"/>
                <a:gd name="T7" fmla="*/ 137 h 147"/>
                <a:gd name="T8" fmla="*/ 135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35" y="147"/>
                  </a:moveTo>
                  <a:lnTo>
                    <a:pt x="0" y="12"/>
                  </a:lnTo>
                  <a:lnTo>
                    <a:pt x="10" y="0"/>
                  </a:lnTo>
                  <a:lnTo>
                    <a:pt x="147" y="137"/>
                  </a:lnTo>
                  <a:lnTo>
                    <a:pt x="135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4"/>
            <p:cNvSpPr/>
            <p:nvPr/>
          </p:nvSpPr>
          <p:spPr bwMode="auto">
            <a:xfrm>
              <a:off x="10118449" y="4496653"/>
              <a:ext cx="346771" cy="346771"/>
            </a:xfrm>
            <a:custGeom>
              <a:avLst/>
              <a:gdLst>
                <a:gd name="T0" fmla="*/ 10 w 147"/>
                <a:gd name="T1" fmla="*/ 147 h 147"/>
                <a:gd name="T2" fmla="*/ 0 w 147"/>
                <a:gd name="T3" fmla="*/ 137 h 147"/>
                <a:gd name="T4" fmla="*/ 135 w 147"/>
                <a:gd name="T5" fmla="*/ 0 h 147"/>
                <a:gd name="T6" fmla="*/ 147 w 147"/>
                <a:gd name="T7" fmla="*/ 12 h 147"/>
                <a:gd name="T8" fmla="*/ 10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0" y="147"/>
                  </a:moveTo>
                  <a:lnTo>
                    <a:pt x="0" y="137"/>
                  </a:lnTo>
                  <a:lnTo>
                    <a:pt x="135" y="0"/>
                  </a:lnTo>
                  <a:lnTo>
                    <a:pt x="147" y="12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5"/>
            <p:cNvSpPr>
              <a:spLocks noEditPoints="1"/>
            </p:cNvSpPr>
            <p:nvPr/>
          </p:nvSpPr>
          <p:spPr bwMode="auto">
            <a:xfrm>
              <a:off x="10113731" y="4815117"/>
              <a:ext cx="356207" cy="356207"/>
            </a:xfrm>
            <a:custGeom>
              <a:avLst/>
              <a:gdLst>
                <a:gd name="T0" fmla="*/ 151 w 151"/>
                <a:gd name="T1" fmla="*/ 151 h 151"/>
                <a:gd name="T2" fmla="*/ 0 w 151"/>
                <a:gd name="T3" fmla="*/ 151 h 151"/>
                <a:gd name="T4" fmla="*/ 0 w 151"/>
                <a:gd name="T5" fmla="*/ 0 h 151"/>
                <a:gd name="T6" fmla="*/ 151 w 151"/>
                <a:gd name="T7" fmla="*/ 0 h 151"/>
                <a:gd name="T8" fmla="*/ 151 w 151"/>
                <a:gd name="T9" fmla="*/ 151 h 151"/>
                <a:gd name="T10" fmla="*/ 14 w 151"/>
                <a:gd name="T11" fmla="*/ 135 h 151"/>
                <a:gd name="T12" fmla="*/ 135 w 151"/>
                <a:gd name="T13" fmla="*/ 135 h 151"/>
                <a:gd name="T14" fmla="*/ 135 w 151"/>
                <a:gd name="T15" fmla="*/ 14 h 151"/>
                <a:gd name="T16" fmla="*/ 14 w 151"/>
                <a:gd name="T17" fmla="*/ 14 h 151"/>
                <a:gd name="T18" fmla="*/ 14 w 151"/>
                <a:gd name="T19" fmla="*/ 13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1">
                  <a:moveTo>
                    <a:pt x="151" y="151"/>
                  </a:moveTo>
                  <a:lnTo>
                    <a:pt x="0" y="151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1"/>
                  </a:lnTo>
                  <a:close/>
                  <a:moveTo>
                    <a:pt x="14" y="135"/>
                  </a:moveTo>
                  <a:lnTo>
                    <a:pt x="135" y="135"/>
                  </a:lnTo>
                  <a:lnTo>
                    <a:pt x="135" y="14"/>
                  </a:lnTo>
                  <a:lnTo>
                    <a:pt x="14" y="14"/>
                  </a:lnTo>
                  <a:lnTo>
                    <a:pt x="14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6"/>
            <p:cNvSpPr/>
            <p:nvPr/>
          </p:nvSpPr>
          <p:spPr bwMode="auto">
            <a:xfrm>
              <a:off x="10118449" y="4819835"/>
              <a:ext cx="346771" cy="346771"/>
            </a:xfrm>
            <a:custGeom>
              <a:avLst/>
              <a:gdLst>
                <a:gd name="T0" fmla="*/ 135 w 147"/>
                <a:gd name="T1" fmla="*/ 147 h 147"/>
                <a:gd name="T2" fmla="*/ 0 w 147"/>
                <a:gd name="T3" fmla="*/ 10 h 147"/>
                <a:gd name="T4" fmla="*/ 10 w 147"/>
                <a:gd name="T5" fmla="*/ 0 h 147"/>
                <a:gd name="T6" fmla="*/ 147 w 147"/>
                <a:gd name="T7" fmla="*/ 137 h 147"/>
                <a:gd name="T8" fmla="*/ 135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35" y="147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47" y="137"/>
                  </a:lnTo>
                  <a:lnTo>
                    <a:pt x="135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7"/>
            <p:cNvSpPr/>
            <p:nvPr/>
          </p:nvSpPr>
          <p:spPr bwMode="auto">
            <a:xfrm>
              <a:off x="10118449" y="4819835"/>
              <a:ext cx="346771" cy="346771"/>
            </a:xfrm>
            <a:custGeom>
              <a:avLst/>
              <a:gdLst>
                <a:gd name="T0" fmla="*/ 10 w 147"/>
                <a:gd name="T1" fmla="*/ 147 h 147"/>
                <a:gd name="T2" fmla="*/ 0 w 147"/>
                <a:gd name="T3" fmla="*/ 137 h 147"/>
                <a:gd name="T4" fmla="*/ 135 w 147"/>
                <a:gd name="T5" fmla="*/ 0 h 147"/>
                <a:gd name="T6" fmla="*/ 147 w 147"/>
                <a:gd name="T7" fmla="*/ 10 h 147"/>
                <a:gd name="T8" fmla="*/ 10 w 147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7">
                  <a:moveTo>
                    <a:pt x="10" y="147"/>
                  </a:moveTo>
                  <a:lnTo>
                    <a:pt x="0" y="137"/>
                  </a:lnTo>
                  <a:lnTo>
                    <a:pt x="135" y="0"/>
                  </a:lnTo>
                  <a:lnTo>
                    <a:pt x="147" y="10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8"/>
            <p:cNvSpPr>
              <a:spLocks noEditPoints="1"/>
            </p:cNvSpPr>
            <p:nvPr/>
          </p:nvSpPr>
          <p:spPr bwMode="auto">
            <a:xfrm>
              <a:off x="10750657" y="2236742"/>
              <a:ext cx="358566" cy="358566"/>
            </a:xfrm>
            <a:custGeom>
              <a:avLst/>
              <a:gdLst>
                <a:gd name="T0" fmla="*/ 152 w 152"/>
                <a:gd name="T1" fmla="*/ 152 h 152"/>
                <a:gd name="T2" fmla="*/ 0 w 152"/>
                <a:gd name="T3" fmla="*/ 152 h 152"/>
                <a:gd name="T4" fmla="*/ 0 w 152"/>
                <a:gd name="T5" fmla="*/ 0 h 152"/>
                <a:gd name="T6" fmla="*/ 152 w 152"/>
                <a:gd name="T7" fmla="*/ 0 h 152"/>
                <a:gd name="T8" fmla="*/ 152 w 152"/>
                <a:gd name="T9" fmla="*/ 152 h 152"/>
                <a:gd name="T10" fmla="*/ 17 w 152"/>
                <a:gd name="T11" fmla="*/ 135 h 152"/>
                <a:gd name="T12" fmla="*/ 137 w 152"/>
                <a:gd name="T13" fmla="*/ 135 h 152"/>
                <a:gd name="T14" fmla="*/ 137 w 152"/>
                <a:gd name="T15" fmla="*/ 15 h 152"/>
                <a:gd name="T16" fmla="*/ 17 w 152"/>
                <a:gd name="T17" fmla="*/ 15 h 152"/>
                <a:gd name="T18" fmla="*/ 17 w 152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152">
                  <a:moveTo>
                    <a:pt x="152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2" y="0"/>
                  </a:lnTo>
                  <a:lnTo>
                    <a:pt x="152" y="152"/>
                  </a:lnTo>
                  <a:close/>
                  <a:moveTo>
                    <a:pt x="17" y="135"/>
                  </a:moveTo>
                  <a:lnTo>
                    <a:pt x="137" y="135"/>
                  </a:lnTo>
                  <a:lnTo>
                    <a:pt x="137" y="15"/>
                  </a:lnTo>
                  <a:lnTo>
                    <a:pt x="17" y="15"/>
                  </a:lnTo>
                  <a:lnTo>
                    <a:pt x="17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9"/>
            <p:cNvSpPr/>
            <p:nvPr/>
          </p:nvSpPr>
          <p:spPr bwMode="auto">
            <a:xfrm>
              <a:off x="10755375" y="2241460"/>
              <a:ext cx="349130" cy="349130"/>
            </a:xfrm>
            <a:custGeom>
              <a:avLst/>
              <a:gdLst>
                <a:gd name="T0" fmla="*/ 12 w 148"/>
                <a:gd name="T1" fmla="*/ 148 h 148"/>
                <a:gd name="T2" fmla="*/ 0 w 148"/>
                <a:gd name="T3" fmla="*/ 135 h 148"/>
                <a:gd name="T4" fmla="*/ 137 w 148"/>
                <a:gd name="T5" fmla="*/ 0 h 148"/>
                <a:gd name="T6" fmla="*/ 148 w 148"/>
                <a:gd name="T7" fmla="*/ 11 h 148"/>
                <a:gd name="T8" fmla="*/ 12 w 148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8">
                  <a:moveTo>
                    <a:pt x="12" y="148"/>
                  </a:moveTo>
                  <a:lnTo>
                    <a:pt x="0" y="135"/>
                  </a:lnTo>
                  <a:lnTo>
                    <a:pt x="137" y="0"/>
                  </a:lnTo>
                  <a:lnTo>
                    <a:pt x="148" y="11"/>
                  </a:lnTo>
                  <a:lnTo>
                    <a:pt x="12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80"/>
            <p:cNvSpPr/>
            <p:nvPr/>
          </p:nvSpPr>
          <p:spPr bwMode="auto">
            <a:xfrm>
              <a:off x="10755375" y="2241460"/>
              <a:ext cx="349130" cy="349130"/>
            </a:xfrm>
            <a:custGeom>
              <a:avLst/>
              <a:gdLst>
                <a:gd name="T0" fmla="*/ 137 w 148"/>
                <a:gd name="T1" fmla="*/ 148 h 148"/>
                <a:gd name="T2" fmla="*/ 0 w 148"/>
                <a:gd name="T3" fmla="*/ 11 h 148"/>
                <a:gd name="T4" fmla="*/ 12 w 148"/>
                <a:gd name="T5" fmla="*/ 0 h 148"/>
                <a:gd name="T6" fmla="*/ 148 w 148"/>
                <a:gd name="T7" fmla="*/ 135 h 148"/>
                <a:gd name="T8" fmla="*/ 137 w 148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8">
                  <a:moveTo>
                    <a:pt x="137" y="148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148" y="135"/>
                  </a:lnTo>
                  <a:lnTo>
                    <a:pt x="137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81"/>
            <p:cNvSpPr>
              <a:spLocks noEditPoints="1"/>
            </p:cNvSpPr>
            <p:nvPr/>
          </p:nvSpPr>
          <p:spPr bwMode="auto">
            <a:xfrm>
              <a:off x="10432194" y="2236742"/>
              <a:ext cx="358566" cy="358566"/>
            </a:xfrm>
            <a:custGeom>
              <a:avLst/>
              <a:gdLst>
                <a:gd name="T0" fmla="*/ 152 w 152"/>
                <a:gd name="T1" fmla="*/ 152 h 152"/>
                <a:gd name="T2" fmla="*/ 0 w 152"/>
                <a:gd name="T3" fmla="*/ 152 h 152"/>
                <a:gd name="T4" fmla="*/ 0 w 152"/>
                <a:gd name="T5" fmla="*/ 0 h 152"/>
                <a:gd name="T6" fmla="*/ 152 w 152"/>
                <a:gd name="T7" fmla="*/ 0 h 152"/>
                <a:gd name="T8" fmla="*/ 152 w 152"/>
                <a:gd name="T9" fmla="*/ 152 h 152"/>
                <a:gd name="T10" fmla="*/ 14 w 152"/>
                <a:gd name="T11" fmla="*/ 135 h 152"/>
                <a:gd name="T12" fmla="*/ 135 w 152"/>
                <a:gd name="T13" fmla="*/ 135 h 152"/>
                <a:gd name="T14" fmla="*/ 135 w 152"/>
                <a:gd name="T15" fmla="*/ 15 h 152"/>
                <a:gd name="T16" fmla="*/ 14 w 152"/>
                <a:gd name="T17" fmla="*/ 15 h 152"/>
                <a:gd name="T18" fmla="*/ 14 w 152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152">
                  <a:moveTo>
                    <a:pt x="152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2" y="0"/>
                  </a:lnTo>
                  <a:lnTo>
                    <a:pt x="152" y="152"/>
                  </a:lnTo>
                  <a:close/>
                  <a:moveTo>
                    <a:pt x="14" y="135"/>
                  </a:moveTo>
                  <a:lnTo>
                    <a:pt x="135" y="135"/>
                  </a:lnTo>
                  <a:lnTo>
                    <a:pt x="135" y="15"/>
                  </a:lnTo>
                  <a:lnTo>
                    <a:pt x="14" y="15"/>
                  </a:lnTo>
                  <a:lnTo>
                    <a:pt x="14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82"/>
            <p:cNvSpPr/>
            <p:nvPr/>
          </p:nvSpPr>
          <p:spPr bwMode="auto">
            <a:xfrm>
              <a:off x="10436912" y="2241460"/>
              <a:ext cx="346771" cy="349130"/>
            </a:xfrm>
            <a:custGeom>
              <a:avLst/>
              <a:gdLst>
                <a:gd name="T0" fmla="*/ 10 w 147"/>
                <a:gd name="T1" fmla="*/ 148 h 148"/>
                <a:gd name="T2" fmla="*/ 0 w 147"/>
                <a:gd name="T3" fmla="*/ 135 h 148"/>
                <a:gd name="T4" fmla="*/ 135 w 147"/>
                <a:gd name="T5" fmla="*/ 0 h 148"/>
                <a:gd name="T6" fmla="*/ 147 w 147"/>
                <a:gd name="T7" fmla="*/ 11 h 148"/>
                <a:gd name="T8" fmla="*/ 10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0" y="148"/>
                  </a:moveTo>
                  <a:lnTo>
                    <a:pt x="0" y="135"/>
                  </a:lnTo>
                  <a:lnTo>
                    <a:pt x="135" y="0"/>
                  </a:lnTo>
                  <a:lnTo>
                    <a:pt x="147" y="11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83"/>
            <p:cNvSpPr/>
            <p:nvPr/>
          </p:nvSpPr>
          <p:spPr bwMode="auto">
            <a:xfrm>
              <a:off x="10436912" y="2241460"/>
              <a:ext cx="346771" cy="349130"/>
            </a:xfrm>
            <a:custGeom>
              <a:avLst/>
              <a:gdLst>
                <a:gd name="T0" fmla="*/ 135 w 147"/>
                <a:gd name="T1" fmla="*/ 148 h 148"/>
                <a:gd name="T2" fmla="*/ 0 w 147"/>
                <a:gd name="T3" fmla="*/ 11 h 148"/>
                <a:gd name="T4" fmla="*/ 10 w 147"/>
                <a:gd name="T5" fmla="*/ 0 h 148"/>
                <a:gd name="T6" fmla="*/ 147 w 147"/>
                <a:gd name="T7" fmla="*/ 135 h 148"/>
                <a:gd name="T8" fmla="*/ 135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35" y="148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47" y="135"/>
                  </a:lnTo>
                  <a:lnTo>
                    <a:pt x="135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4"/>
            <p:cNvSpPr>
              <a:spLocks noEditPoints="1"/>
            </p:cNvSpPr>
            <p:nvPr/>
          </p:nvSpPr>
          <p:spPr bwMode="auto">
            <a:xfrm>
              <a:off x="10109013" y="2236742"/>
              <a:ext cx="356207" cy="358566"/>
            </a:xfrm>
            <a:custGeom>
              <a:avLst/>
              <a:gdLst>
                <a:gd name="T0" fmla="*/ 151 w 151"/>
                <a:gd name="T1" fmla="*/ 152 h 152"/>
                <a:gd name="T2" fmla="*/ 0 w 151"/>
                <a:gd name="T3" fmla="*/ 152 h 152"/>
                <a:gd name="T4" fmla="*/ 0 w 151"/>
                <a:gd name="T5" fmla="*/ 0 h 152"/>
                <a:gd name="T6" fmla="*/ 151 w 151"/>
                <a:gd name="T7" fmla="*/ 0 h 152"/>
                <a:gd name="T8" fmla="*/ 151 w 151"/>
                <a:gd name="T9" fmla="*/ 152 h 152"/>
                <a:gd name="T10" fmla="*/ 16 w 151"/>
                <a:gd name="T11" fmla="*/ 135 h 152"/>
                <a:gd name="T12" fmla="*/ 137 w 151"/>
                <a:gd name="T13" fmla="*/ 135 h 152"/>
                <a:gd name="T14" fmla="*/ 137 w 151"/>
                <a:gd name="T15" fmla="*/ 15 h 152"/>
                <a:gd name="T16" fmla="*/ 16 w 151"/>
                <a:gd name="T17" fmla="*/ 15 h 152"/>
                <a:gd name="T18" fmla="*/ 16 w 151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2">
                  <a:moveTo>
                    <a:pt x="15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152"/>
                  </a:lnTo>
                  <a:close/>
                  <a:moveTo>
                    <a:pt x="16" y="135"/>
                  </a:moveTo>
                  <a:lnTo>
                    <a:pt x="137" y="135"/>
                  </a:lnTo>
                  <a:lnTo>
                    <a:pt x="137" y="15"/>
                  </a:lnTo>
                  <a:lnTo>
                    <a:pt x="16" y="15"/>
                  </a:lnTo>
                  <a:lnTo>
                    <a:pt x="16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85"/>
            <p:cNvSpPr>
              <a:spLocks noEditPoints="1"/>
            </p:cNvSpPr>
            <p:nvPr/>
          </p:nvSpPr>
          <p:spPr bwMode="auto">
            <a:xfrm>
              <a:off x="9783472" y="2236742"/>
              <a:ext cx="363284" cy="358566"/>
            </a:xfrm>
            <a:custGeom>
              <a:avLst/>
              <a:gdLst>
                <a:gd name="T0" fmla="*/ 154 w 154"/>
                <a:gd name="T1" fmla="*/ 152 h 152"/>
                <a:gd name="T2" fmla="*/ 0 w 154"/>
                <a:gd name="T3" fmla="*/ 152 h 152"/>
                <a:gd name="T4" fmla="*/ 0 w 154"/>
                <a:gd name="T5" fmla="*/ 0 h 152"/>
                <a:gd name="T6" fmla="*/ 154 w 154"/>
                <a:gd name="T7" fmla="*/ 0 h 152"/>
                <a:gd name="T8" fmla="*/ 154 w 154"/>
                <a:gd name="T9" fmla="*/ 152 h 152"/>
                <a:gd name="T10" fmla="*/ 17 w 154"/>
                <a:gd name="T11" fmla="*/ 135 h 152"/>
                <a:gd name="T12" fmla="*/ 138 w 154"/>
                <a:gd name="T13" fmla="*/ 135 h 152"/>
                <a:gd name="T14" fmla="*/ 138 w 154"/>
                <a:gd name="T15" fmla="*/ 15 h 152"/>
                <a:gd name="T16" fmla="*/ 17 w 154"/>
                <a:gd name="T17" fmla="*/ 15 h 152"/>
                <a:gd name="T18" fmla="*/ 17 w 154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" h="152">
                  <a:moveTo>
                    <a:pt x="154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4" y="0"/>
                  </a:lnTo>
                  <a:lnTo>
                    <a:pt x="154" y="152"/>
                  </a:lnTo>
                  <a:close/>
                  <a:moveTo>
                    <a:pt x="17" y="135"/>
                  </a:moveTo>
                  <a:lnTo>
                    <a:pt x="138" y="135"/>
                  </a:lnTo>
                  <a:lnTo>
                    <a:pt x="138" y="15"/>
                  </a:lnTo>
                  <a:lnTo>
                    <a:pt x="17" y="15"/>
                  </a:lnTo>
                  <a:lnTo>
                    <a:pt x="17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86"/>
            <p:cNvSpPr/>
            <p:nvPr/>
          </p:nvSpPr>
          <p:spPr bwMode="auto">
            <a:xfrm>
              <a:off x="9790549" y="2241460"/>
              <a:ext cx="346771" cy="349130"/>
            </a:xfrm>
            <a:custGeom>
              <a:avLst/>
              <a:gdLst>
                <a:gd name="T0" fmla="*/ 12 w 147"/>
                <a:gd name="T1" fmla="*/ 148 h 148"/>
                <a:gd name="T2" fmla="*/ 0 w 147"/>
                <a:gd name="T3" fmla="*/ 135 h 148"/>
                <a:gd name="T4" fmla="*/ 137 w 147"/>
                <a:gd name="T5" fmla="*/ 0 h 148"/>
                <a:gd name="T6" fmla="*/ 147 w 147"/>
                <a:gd name="T7" fmla="*/ 11 h 148"/>
                <a:gd name="T8" fmla="*/ 12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2" y="148"/>
                  </a:moveTo>
                  <a:lnTo>
                    <a:pt x="0" y="135"/>
                  </a:lnTo>
                  <a:lnTo>
                    <a:pt x="137" y="0"/>
                  </a:lnTo>
                  <a:lnTo>
                    <a:pt x="147" y="11"/>
                  </a:lnTo>
                  <a:lnTo>
                    <a:pt x="12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87"/>
            <p:cNvSpPr/>
            <p:nvPr/>
          </p:nvSpPr>
          <p:spPr bwMode="auto">
            <a:xfrm>
              <a:off x="9790549" y="2241460"/>
              <a:ext cx="346771" cy="349130"/>
            </a:xfrm>
            <a:custGeom>
              <a:avLst/>
              <a:gdLst>
                <a:gd name="T0" fmla="*/ 137 w 147"/>
                <a:gd name="T1" fmla="*/ 148 h 148"/>
                <a:gd name="T2" fmla="*/ 0 w 147"/>
                <a:gd name="T3" fmla="*/ 11 h 148"/>
                <a:gd name="T4" fmla="*/ 12 w 147"/>
                <a:gd name="T5" fmla="*/ 0 h 148"/>
                <a:gd name="T6" fmla="*/ 147 w 147"/>
                <a:gd name="T7" fmla="*/ 135 h 148"/>
                <a:gd name="T8" fmla="*/ 137 w 147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48">
                  <a:moveTo>
                    <a:pt x="137" y="148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147" y="135"/>
                  </a:lnTo>
                  <a:lnTo>
                    <a:pt x="137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88"/>
            <p:cNvSpPr>
              <a:spLocks noEditPoints="1"/>
            </p:cNvSpPr>
            <p:nvPr/>
          </p:nvSpPr>
          <p:spPr bwMode="auto">
            <a:xfrm>
              <a:off x="9465009" y="2236742"/>
              <a:ext cx="358566" cy="358566"/>
            </a:xfrm>
            <a:custGeom>
              <a:avLst/>
              <a:gdLst>
                <a:gd name="T0" fmla="*/ 152 w 152"/>
                <a:gd name="T1" fmla="*/ 152 h 152"/>
                <a:gd name="T2" fmla="*/ 0 w 152"/>
                <a:gd name="T3" fmla="*/ 152 h 152"/>
                <a:gd name="T4" fmla="*/ 0 w 152"/>
                <a:gd name="T5" fmla="*/ 0 h 152"/>
                <a:gd name="T6" fmla="*/ 152 w 152"/>
                <a:gd name="T7" fmla="*/ 0 h 152"/>
                <a:gd name="T8" fmla="*/ 152 w 152"/>
                <a:gd name="T9" fmla="*/ 152 h 152"/>
                <a:gd name="T10" fmla="*/ 15 w 152"/>
                <a:gd name="T11" fmla="*/ 135 h 152"/>
                <a:gd name="T12" fmla="*/ 135 w 152"/>
                <a:gd name="T13" fmla="*/ 135 h 152"/>
                <a:gd name="T14" fmla="*/ 135 w 152"/>
                <a:gd name="T15" fmla="*/ 15 h 152"/>
                <a:gd name="T16" fmla="*/ 15 w 152"/>
                <a:gd name="T17" fmla="*/ 15 h 152"/>
                <a:gd name="T18" fmla="*/ 15 w 152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152">
                  <a:moveTo>
                    <a:pt x="152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2" y="0"/>
                  </a:lnTo>
                  <a:lnTo>
                    <a:pt x="152" y="152"/>
                  </a:lnTo>
                  <a:close/>
                  <a:moveTo>
                    <a:pt x="15" y="135"/>
                  </a:moveTo>
                  <a:lnTo>
                    <a:pt x="135" y="135"/>
                  </a:lnTo>
                  <a:lnTo>
                    <a:pt x="135" y="15"/>
                  </a:lnTo>
                  <a:lnTo>
                    <a:pt x="15" y="15"/>
                  </a:lnTo>
                  <a:lnTo>
                    <a:pt x="15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89"/>
            <p:cNvSpPr/>
            <p:nvPr/>
          </p:nvSpPr>
          <p:spPr bwMode="auto">
            <a:xfrm>
              <a:off x="9469727" y="2241460"/>
              <a:ext cx="349130" cy="349130"/>
            </a:xfrm>
            <a:custGeom>
              <a:avLst/>
              <a:gdLst>
                <a:gd name="T0" fmla="*/ 11 w 148"/>
                <a:gd name="T1" fmla="*/ 148 h 148"/>
                <a:gd name="T2" fmla="*/ 0 w 148"/>
                <a:gd name="T3" fmla="*/ 135 h 148"/>
                <a:gd name="T4" fmla="*/ 136 w 148"/>
                <a:gd name="T5" fmla="*/ 0 h 148"/>
                <a:gd name="T6" fmla="*/ 148 w 148"/>
                <a:gd name="T7" fmla="*/ 11 h 148"/>
                <a:gd name="T8" fmla="*/ 11 w 148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8">
                  <a:moveTo>
                    <a:pt x="11" y="148"/>
                  </a:moveTo>
                  <a:lnTo>
                    <a:pt x="0" y="135"/>
                  </a:lnTo>
                  <a:lnTo>
                    <a:pt x="136" y="0"/>
                  </a:lnTo>
                  <a:lnTo>
                    <a:pt x="148" y="11"/>
                  </a:lnTo>
                  <a:lnTo>
                    <a:pt x="11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90"/>
            <p:cNvSpPr/>
            <p:nvPr/>
          </p:nvSpPr>
          <p:spPr bwMode="auto">
            <a:xfrm>
              <a:off x="9469727" y="2241460"/>
              <a:ext cx="349130" cy="349130"/>
            </a:xfrm>
            <a:custGeom>
              <a:avLst/>
              <a:gdLst>
                <a:gd name="T0" fmla="*/ 136 w 148"/>
                <a:gd name="T1" fmla="*/ 148 h 148"/>
                <a:gd name="T2" fmla="*/ 0 w 148"/>
                <a:gd name="T3" fmla="*/ 11 h 148"/>
                <a:gd name="T4" fmla="*/ 11 w 148"/>
                <a:gd name="T5" fmla="*/ 0 h 148"/>
                <a:gd name="T6" fmla="*/ 148 w 148"/>
                <a:gd name="T7" fmla="*/ 135 h 148"/>
                <a:gd name="T8" fmla="*/ 136 w 148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8">
                  <a:moveTo>
                    <a:pt x="136" y="148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48" y="135"/>
                  </a:lnTo>
                  <a:lnTo>
                    <a:pt x="136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91"/>
            <p:cNvSpPr>
              <a:spLocks noEditPoints="1"/>
            </p:cNvSpPr>
            <p:nvPr/>
          </p:nvSpPr>
          <p:spPr bwMode="auto">
            <a:xfrm>
              <a:off x="9141828" y="2236742"/>
              <a:ext cx="358566" cy="358566"/>
            </a:xfrm>
            <a:custGeom>
              <a:avLst/>
              <a:gdLst>
                <a:gd name="T0" fmla="*/ 152 w 152"/>
                <a:gd name="T1" fmla="*/ 152 h 152"/>
                <a:gd name="T2" fmla="*/ 0 w 152"/>
                <a:gd name="T3" fmla="*/ 152 h 152"/>
                <a:gd name="T4" fmla="*/ 0 w 152"/>
                <a:gd name="T5" fmla="*/ 0 h 152"/>
                <a:gd name="T6" fmla="*/ 152 w 152"/>
                <a:gd name="T7" fmla="*/ 0 h 152"/>
                <a:gd name="T8" fmla="*/ 152 w 152"/>
                <a:gd name="T9" fmla="*/ 152 h 152"/>
                <a:gd name="T10" fmla="*/ 17 w 152"/>
                <a:gd name="T11" fmla="*/ 135 h 152"/>
                <a:gd name="T12" fmla="*/ 137 w 152"/>
                <a:gd name="T13" fmla="*/ 135 h 152"/>
                <a:gd name="T14" fmla="*/ 137 w 152"/>
                <a:gd name="T15" fmla="*/ 15 h 152"/>
                <a:gd name="T16" fmla="*/ 17 w 152"/>
                <a:gd name="T17" fmla="*/ 15 h 152"/>
                <a:gd name="T18" fmla="*/ 17 w 152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152">
                  <a:moveTo>
                    <a:pt x="152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2" y="0"/>
                  </a:lnTo>
                  <a:lnTo>
                    <a:pt x="152" y="152"/>
                  </a:lnTo>
                  <a:close/>
                  <a:moveTo>
                    <a:pt x="17" y="135"/>
                  </a:moveTo>
                  <a:lnTo>
                    <a:pt x="137" y="135"/>
                  </a:lnTo>
                  <a:lnTo>
                    <a:pt x="137" y="15"/>
                  </a:lnTo>
                  <a:lnTo>
                    <a:pt x="17" y="15"/>
                  </a:lnTo>
                  <a:lnTo>
                    <a:pt x="17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92"/>
            <p:cNvSpPr/>
            <p:nvPr/>
          </p:nvSpPr>
          <p:spPr bwMode="auto">
            <a:xfrm>
              <a:off x="8818646" y="2241460"/>
              <a:ext cx="677030" cy="353848"/>
            </a:xfrm>
            <a:custGeom>
              <a:avLst/>
              <a:gdLst>
                <a:gd name="T0" fmla="*/ 70 w 138"/>
                <a:gd name="T1" fmla="*/ 72 h 72"/>
                <a:gd name="T2" fmla="*/ 4 w 138"/>
                <a:gd name="T3" fmla="*/ 72 h 72"/>
                <a:gd name="T4" fmla="*/ 1 w 138"/>
                <a:gd name="T5" fmla="*/ 69 h 72"/>
                <a:gd name="T6" fmla="*/ 1 w 138"/>
                <a:gd name="T7" fmla="*/ 65 h 72"/>
                <a:gd name="T8" fmla="*/ 67 w 138"/>
                <a:gd name="T9" fmla="*/ 0 h 72"/>
                <a:gd name="T10" fmla="*/ 72 w 138"/>
                <a:gd name="T11" fmla="*/ 5 h 72"/>
                <a:gd name="T12" fmla="*/ 13 w 138"/>
                <a:gd name="T13" fmla="*/ 64 h 72"/>
                <a:gd name="T14" fmla="*/ 68 w 138"/>
                <a:gd name="T15" fmla="*/ 64 h 72"/>
                <a:gd name="T16" fmla="*/ 133 w 138"/>
                <a:gd name="T17" fmla="*/ 0 h 72"/>
                <a:gd name="T18" fmla="*/ 138 w 138"/>
                <a:gd name="T19" fmla="*/ 5 h 72"/>
                <a:gd name="T20" fmla="*/ 72 w 138"/>
                <a:gd name="T21" fmla="*/ 71 h 72"/>
                <a:gd name="T22" fmla="*/ 70 w 138"/>
                <a:gd name="T2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72">
                  <a:moveTo>
                    <a:pt x="70" y="72"/>
                  </a:moveTo>
                  <a:cubicBezTo>
                    <a:pt x="4" y="72"/>
                    <a:pt x="4" y="72"/>
                    <a:pt x="4" y="72"/>
                  </a:cubicBezTo>
                  <a:cubicBezTo>
                    <a:pt x="3" y="72"/>
                    <a:pt x="1" y="71"/>
                    <a:pt x="1" y="69"/>
                  </a:cubicBezTo>
                  <a:cubicBezTo>
                    <a:pt x="0" y="68"/>
                    <a:pt x="0" y="66"/>
                    <a:pt x="1" y="6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8" y="5"/>
                    <a:pt x="138" y="5"/>
                    <a:pt x="138" y="5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2" y="71"/>
                    <a:pt x="71" y="72"/>
                    <a:pt x="70" y="72"/>
                  </a:cubicBez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93"/>
            <p:cNvSpPr/>
            <p:nvPr/>
          </p:nvSpPr>
          <p:spPr bwMode="auto">
            <a:xfrm>
              <a:off x="9146546" y="2241460"/>
              <a:ext cx="349130" cy="349130"/>
            </a:xfrm>
            <a:custGeom>
              <a:avLst/>
              <a:gdLst>
                <a:gd name="T0" fmla="*/ 137 w 148"/>
                <a:gd name="T1" fmla="*/ 148 h 148"/>
                <a:gd name="T2" fmla="*/ 0 w 148"/>
                <a:gd name="T3" fmla="*/ 11 h 148"/>
                <a:gd name="T4" fmla="*/ 11 w 148"/>
                <a:gd name="T5" fmla="*/ 0 h 148"/>
                <a:gd name="T6" fmla="*/ 148 w 148"/>
                <a:gd name="T7" fmla="*/ 135 h 148"/>
                <a:gd name="T8" fmla="*/ 137 w 148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48">
                  <a:moveTo>
                    <a:pt x="137" y="148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148" y="135"/>
                  </a:lnTo>
                  <a:lnTo>
                    <a:pt x="137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94"/>
            <p:cNvSpPr>
              <a:spLocks noEditPoints="1"/>
            </p:cNvSpPr>
            <p:nvPr/>
          </p:nvSpPr>
          <p:spPr bwMode="auto">
            <a:xfrm>
              <a:off x="10109013" y="5171324"/>
              <a:ext cx="368002" cy="358566"/>
            </a:xfrm>
            <a:custGeom>
              <a:avLst/>
              <a:gdLst>
                <a:gd name="T0" fmla="*/ 156 w 156"/>
                <a:gd name="T1" fmla="*/ 152 h 152"/>
                <a:gd name="T2" fmla="*/ 0 w 156"/>
                <a:gd name="T3" fmla="*/ 152 h 152"/>
                <a:gd name="T4" fmla="*/ 0 w 156"/>
                <a:gd name="T5" fmla="*/ 0 h 152"/>
                <a:gd name="T6" fmla="*/ 156 w 156"/>
                <a:gd name="T7" fmla="*/ 0 h 152"/>
                <a:gd name="T8" fmla="*/ 156 w 156"/>
                <a:gd name="T9" fmla="*/ 152 h 152"/>
                <a:gd name="T10" fmla="*/ 14 w 156"/>
                <a:gd name="T11" fmla="*/ 138 h 152"/>
                <a:gd name="T12" fmla="*/ 139 w 156"/>
                <a:gd name="T13" fmla="*/ 138 h 152"/>
                <a:gd name="T14" fmla="*/ 139 w 156"/>
                <a:gd name="T15" fmla="*/ 15 h 152"/>
                <a:gd name="T16" fmla="*/ 14 w 156"/>
                <a:gd name="T17" fmla="*/ 15 h 152"/>
                <a:gd name="T18" fmla="*/ 14 w 156"/>
                <a:gd name="T19" fmla="*/ 13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2">
                  <a:moveTo>
                    <a:pt x="156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6" y="0"/>
                  </a:lnTo>
                  <a:lnTo>
                    <a:pt x="156" y="152"/>
                  </a:lnTo>
                  <a:close/>
                  <a:moveTo>
                    <a:pt x="14" y="138"/>
                  </a:moveTo>
                  <a:lnTo>
                    <a:pt x="139" y="138"/>
                  </a:lnTo>
                  <a:lnTo>
                    <a:pt x="139" y="15"/>
                  </a:lnTo>
                  <a:lnTo>
                    <a:pt x="14" y="15"/>
                  </a:lnTo>
                  <a:lnTo>
                    <a:pt x="14" y="13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95"/>
            <p:cNvSpPr/>
            <p:nvPr/>
          </p:nvSpPr>
          <p:spPr bwMode="auto">
            <a:xfrm>
              <a:off x="10113731" y="5178401"/>
              <a:ext cx="356207" cy="346771"/>
            </a:xfrm>
            <a:custGeom>
              <a:avLst/>
              <a:gdLst>
                <a:gd name="T0" fmla="*/ 139 w 151"/>
                <a:gd name="T1" fmla="*/ 147 h 147"/>
                <a:gd name="T2" fmla="*/ 0 w 151"/>
                <a:gd name="T3" fmla="*/ 10 h 147"/>
                <a:gd name="T4" fmla="*/ 10 w 151"/>
                <a:gd name="T5" fmla="*/ 0 h 147"/>
                <a:gd name="T6" fmla="*/ 151 w 151"/>
                <a:gd name="T7" fmla="*/ 137 h 147"/>
                <a:gd name="T8" fmla="*/ 139 w 151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7">
                  <a:moveTo>
                    <a:pt x="139" y="147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51" y="137"/>
                  </a:lnTo>
                  <a:lnTo>
                    <a:pt x="139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96"/>
            <p:cNvSpPr/>
            <p:nvPr/>
          </p:nvSpPr>
          <p:spPr bwMode="auto">
            <a:xfrm>
              <a:off x="10113731" y="5178401"/>
              <a:ext cx="356207" cy="346771"/>
            </a:xfrm>
            <a:custGeom>
              <a:avLst/>
              <a:gdLst>
                <a:gd name="T0" fmla="*/ 10 w 151"/>
                <a:gd name="T1" fmla="*/ 147 h 147"/>
                <a:gd name="T2" fmla="*/ 0 w 151"/>
                <a:gd name="T3" fmla="*/ 137 h 147"/>
                <a:gd name="T4" fmla="*/ 139 w 151"/>
                <a:gd name="T5" fmla="*/ 0 h 147"/>
                <a:gd name="T6" fmla="*/ 151 w 151"/>
                <a:gd name="T7" fmla="*/ 10 h 147"/>
                <a:gd name="T8" fmla="*/ 10 w 151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7">
                  <a:moveTo>
                    <a:pt x="10" y="147"/>
                  </a:moveTo>
                  <a:lnTo>
                    <a:pt x="0" y="137"/>
                  </a:lnTo>
                  <a:lnTo>
                    <a:pt x="139" y="0"/>
                  </a:lnTo>
                  <a:lnTo>
                    <a:pt x="151" y="10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97"/>
            <p:cNvSpPr>
              <a:spLocks noEditPoints="1"/>
            </p:cNvSpPr>
            <p:nvPr/>
          </p:nvSpPr>
          <p:spPr bwMode="auto">
            <a:xfrm>
              <a:off x="10109013" y="6461691"/>
              <a:ext cx="368002" cy="356207"/>
            </a:xfrm>
            <a:custGeom>
              <a:avLst/>
              <a:gdLst>
                <a:gd name="T0" fmla="*/ 156 w 156"/>
                <a:gd name="T1" fmla="*/ 151 h 151"/>
                <a:gd name="T2" fmla="*/ 0 w 156"/>
                <a:gd name="T3" fmla="*/ 151 h 151"/>
                <a:gd name="T4" fmla="*/ 0 w 156"/>
                <a:gd name="T5" fmla="*/ 0 h 151"/>
                <a:gd name="T6" fmla="*/ 156 w 156"/>
                <a:gd name="T7" fmla="*/ 0 h 151"/>
                <a:gd name="T8" fmla="*/ 156 w 156"/>
                <a:gd name="T9" fmla="*/ 151 h 151"/>
                <a:gd name="T10" fmla="*/ 14 w 156"/>
                <a:gd name="T11" fmla="*/ 135 h 151"/>
                <a:gd name="T12" fmla="*/ 139 w 156"/>
                <a:gd name="T13" fmla="*/ 135 h 151"/>
                <a:gd name="T14" fmla="*/ 139 w 156"/>
                <a:gd name="T15" fmla="*/ 14 h 151"/>
                <a:gd name="T16" fmla="*/ 14 w 156"/>
                <a:gd name="T17" fmla="*/ 14 h 151"/>
                <a:gd name="T18" fmla="*/ 14 w 156"/>
                <a:gd name="T19" fmla="*/ 13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1">
                  <a:moveTo>
                    <a:pt x="156" y="151"/>
                  </a:moveTo>
                  <a:lnTo>
                    <a:pt x="0" y="151"/>
                  </a:lnTo>
                  <a:lnTo>
                    <a:pt x="0" y="0"/>
                  </a:lnTo>
                  <a:lnTo>
                    <a:pt x="156" y="0"/>
                  </a:lnTo>
                  <a:lnTo>
                    <a:pt x="156" y="151"/>
                  </a:lnTo>
                  <a:close/>
                  <a:moveTo>
                    <a:pt x="14" y="135"/>
                  </a:moveTo>
                  <a:lnTo>
                    <a:pt x="139" y="135"/>
                  </a:lnTo>
                  <a:lnTo>
                    <a:pt x="139" y="14"/>
                  </a:lnTo>
                  <a:lnTo>
                    <a:pt x="14" y="14"/>
                  </a:lnTo>
                  <a:lnTo>
                    <a:pt x="14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98"/>
            <p:cNvSpPr/>
            <p:nvPr/>
          </p:nvSpPr>
          <p:spPr bwMode="auto">
            <a:xfrm>
              <a:off x="10113731" y="6466409"/>
              <a:ext cx="356207" cy="346771"/>
            </a:xfrm>
            <a:custGeom>
              <a:avLst/>
              <a:gdLst>
                <a:gd name="T0" fmla="*/ 139 w 151"/>
                <a:gd name="T1" fmla="*/ 147 h 147"/>
                <a:gd name="T2" fmla="*/ 0 w 151"/>
                <a:gd name="T3" fmla="*/ 10 h 147"/>
                <a:gd name="T4" fmla="*/ 10 w 151"/>
                <a:gd name="T5" fmla="*/ 0 h 147"/>
                <a:gd name="T6" fmla="*/ 151 w 151"/>
                <a:gd name="T7" fmla="*/ 135 h 147"/>
                <a:gd name="T8" fmla="*/ 139 w 151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7">
                  <a:moveTo>
                    <a:pt x="139" y="147"/>
                  </a:moveTo>
                  <a:lnTo>
                    <a:pt x="0" y="10"/>
                  </a:lnTo>
                  <a:lnTo>
                    <a:pt x="10" y="0"/>
                  </a:lnTo>
                  <a:lnTo>
                    <a:pt x="151" y="135"/>
                  </a:lnTo>
                  <a:lnTo>
                    <a:pt x="139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99"/>
            <p:cNvSpPr/>
            <p:nvPr/>
          </p:nvSpPr>
          <p:spPr bwMode="auto">
            <a:xfrm>
              <a:off x="10113731" y="6466409"/>
              <a:ext cx="356207" cy="346771"/>
            </a:xfrm>
            <a:custGeom>
              <a:avLst/>
              <a:gdLst>
                <a:gd name="T0" fmla="*/ 10 w 151"/>
                <a:gd name="T1" fmla="*/ 147 h 147"/>
                <a:gd name="T2" fmla="*/ 0 w 151"/>
                <a:gd name="T3" fmla="*/ 135 h 147"/>
                <a:gd name="T4" fmla="*/ 139 w 151"/>
                <a:gd name="T5" fmla="*/ 0 h 147"/>
                <a:gd name="T6" fmla="*/ 151 w 151"/>
                <a:gd name="T7" fmla="*/ 10 h 147"/>
                <a:gd name="T8" fmla="*/ 10 w 151"/>
                <a:gd name="T9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7">
                  <a:moveTo>
                    <a:pt x="10" y="147"/>
                  </a:moveTo>
                  <a:lnTo>
                    <a:pt x="0" y="135"/>
                  </a:lnTo>
                  <a:lnTo>
                    <a:pt x="139" y="0"/>
                  </a:lnTo>
                  <a:lnTo>
                    <a:pt x="151" y="10"/>
                  </a:lnTo>
                  <a:lnTo>
                    <a:pt x="10" y="14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200"/>
            <p:cNvSpPr>
              <a:spLocks noEditPoints="1"/>
            </p:cNvSpPr>
            <p:nvPr/>
          </p:nvSpPr>
          <p:spPr bwMode="auto">
            <a:xfrm>
              <a:off x="10109013" y="5461480"/>
              <a:ext cx="368002" cy="363284"/>
            </a:xfrm>
            <a:custGeom>
              <a:avLst/>
              <a:gdLst>
                <a:gd name="T0" fmla="*/ 156 w 156"/>
                <a:gd name="T1" fmla="*/ 154 h 154"/>
                <a:gd name="T2" fmla="*/ 0 w 156"/>
                <a:gd name="T3" fmla="*/ 154 h 154"/>
                <a:gd name="T4" fmla="*/ 0 w 156"/>
                <a:gd name="T5" fmla="*/ 0 h 154"/>
                <a:gd name="T6" fmla="*/ 156 w 156"/>
                <a:gd name="T7" fmla="*/ 0 h 154"/>
                <a:gd name="T8" fmla="*/ 156 w 156"/>
                <a:gd name="T9" fmla="*/ 154 h 154"/>
                <a:gd name="T10" fmla="*/ 14 w 156"/>
                <a:gd name="T11" fmla="*/ 137 h 154"/>
                <a:gd name="T12" fmla="*/ 139 w 156"/>
                <a:gd name="T13" fmla="*/ 137 h 154"/>
                <a:gd name="T14" fmla="*/ 139 w 156"/>
                <a:gd name="T15" fmla="*/ 17 h 154"/>
                <a:gd name="T16" fmla="*/ 14 w 156"/>
                <a:gd name="T17" fmla="*/ 17 h 154"/>
                <a:gd name="T18" fmla="*/ 14 w 156"/>
                <a:gd name="T19" fmla="*/ 13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4">
                  <a:moveTo>
                    <a:pt x="156" y="154"/>
                  </a:moveTo>
                  <a:lnTo>
                    <a:pt x="0" y="154"/>
                  </a:lnTo>
                  <a:lnTo>
                    <a:pt x="0" y="0"/>
                  </a:lnTo>
                  <a:lnTo>
                    <a:pt x="156" y="0"/>
                  </a:lnTo>
                  <a:lnTo>
                    <a:pt x="156" y="154"/>
                  </a:lnTo>
                  <a:close/>
                  <a:moveTo>
                    <a:pt x="14" y="137"/>
                  </a:moveTo>
                  <a:lnTo>
                    <a:pt x="139" y="137"/>
                  </a:lnTo>
                  <a:lnTo>
                    <a:pt x="139" y="17"/>
                  </a:lnTo>
                  <a:lnTo>
                    <a:pt x="14" y="17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201"/>
            <p:cNvSpPr/>
            <p:nvPr/>
          </p:nvSpPr>
          <p:spPr bwMode="auto">
            <a:xfrm>
              <a:off x="10113731" y="5466198"/>
              <a:ext cx="356207" cy="349130"/>
            </a:xfrm>
            <a:custGeom>
              <a:avLst/>
              <a:gdLst>
                <a:gd name="T0" fmla="*/ 139 w 151"/>
                <a:gd name="T1" fmla="*/ 148 h 148"/>
                <a:gd name="T2" fmla="*/ 0 w 151"/>
                <a:gd name="T3" fmla="*/ 13 h 148"/>
                <a:gd name="T4" fmla="*/ 10 w 151"/>
                <a:gd name="T5" fmla="*/ 0 h 148"/>
                <a:gd name="T6" fmla="*/ 151 w 151"/>
                <a:gd name="T7" fmla="*/ 137 h 148"/>
                <a:gd name="T8" fmla="*/ 139 w 151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8">
                  <a:moveTo>
                    <a:pt x="139" y="148"/>
                  </a:moveTo>
                  <a:lnTo>
                    <a:pt x="0" y="13"/>
                  </a:lnTo>
                  <a:lnTo>
                    <a:pt x="10" y="0"/>
                  </a:lnTo>
                  <a:lnTo>
                    <a:pt x="151" y="137"/>
                  </a:lnTo>
                  <a:lnTo>
                    <a:pt x="139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202"/>
            <p:cNvSpPr/>
            <p:nvPr/>
          </p:nvSpPr>
          <p:spPr bwMode="auto">
            <a:xfrm>
              <a:off x="10113731" y="5466198"/>
              <a:ext cx="356207" cy="349130"/>
            </a:xfrm>
            <a:custGeom>
              <a:avLst/>
              <a:gdLst>
                <a:gd name="T0" fmla="*/ 10 w 151"/>
                <a:gd name="T1" fmla="*/ 148 h 148"/>
                <a:gd name="T2" fmla="*/ 0 w 151"/>
                <a:gd name="T3" fmla="*/ 137 h 148"/>
                <a:gd name="T4" fmla="*/ 139 w 151"/>
                <a:gd name="T5" fmla="*/ 0 h 148"/>
                <a:gd name="T6" fmla="*/ 151 w 151"/>
                <a:gd name="T7" fmla="*/ 13 h 148"/>
                <a:gd name="T8" fmla="*/ 10 w 151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8">
                  <a:moveTo>
                    <a:pt x="10" y="148"/>
                  </a:moveTo>
                  <a:lnTo>
                    <a:pt x="0" y="137"/>
                  </a:lnTo>
                  <a:lnTo>
                    <a:pt x="139" y="0"/>
                  </a:lnTo>
                  <a:lnTo>
                    <a:pt x="151" y="13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203"/>
            <p:cNvSpPr>
              <a:spLocks noEditPoints="1"/>
            </p:cNvSpPr>
            <p:nvPr/>
          </p:nvSpPr>
          <p:spPr bwMode="auto">
            <a:xfrm>
              <a:off x="10109013" y="5784661"/>
              <a:ext cx="368002" cy="358566"/>
            </a:xfrm>
            <a:custGeom>
              <a:avLst/>
              <a:gdLst>
                <a:gd name="T0" fmla="*/ 156 w 156"/>
                <a:gd name="T1" fmla="*/ 152 h 152"/>
                <a:gd name="T2" fmla="*/ 0 w 156"/>
                <a:gd name="T3" fmla="*/ 152 h 152"/>
                <a:gd name="T4" fmla="*/ 0 w 156"/>
                <a:gd name="T5" fmla="*/ 0 h 152"/>
                <a:gd name="T6" fmla="*/ 156 w 156"/>
                <a:gd name="T7" fmla="*/ 0 h 152"/>
                <a:gd name="T8" fmla="*/ 156 w 156"/>
                <a:gd name="T9" fmla="*/ 152 h 152"/>
                <a:gd name="T10" fmla="*/ 14 w 156"/>
                <a:gd name="T11" fmla="*/ 137 h 152"/>
                <a:gd name="T12" fmla="*/ 139 w 156"/>
                <a:gd name="T13" fmla="*/ 137 h 152"/>
                <a:gd name="T14" fmla="*/ 139 w 156"/>
                <a:gd name="T15" fmla="*/ 17 h 152"/>
                <a:gd name="T16" fmla="*/ 14 w 156"/>
                <a:gd name="T17" fmla="*/ 17 h 152"/>
                <a:gd name="T18" fmla="*/ 14 w 156"/>
                <a:gd name="T19" fmla="*/ 13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2">
                  <a:moveTo>
                    <a:pt x="156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6" y="0"/>
                  </a:lnTo>
                  <a:lnTo>
                    <a:pt x="156" y="152"/>
                  </a:lnTo>
                  <a:close/>
                  <a:moveTo>
                    <a:pt x="14" y="137"/>
                  </a:moveTo>
                  <a:lnTo>
                    <a:pt x="139" y="137"/>
                  </a:lnTo>
                  <a:lnTo>
                    <a:pt x="139" y="17"/>
                  </a:lnTo>
                  <a:lnTo>
                    <a:pt x="14" y="17"/>
                  </a:lnTo>
                  <a:lnTo>
                    <a:pt x="14" y="137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204"/>
            <p:cNvSpPr/>
            <p:nvPr/>
          </p:nvSpPr>
          <p:spPr bwMode="auto">
            <a:xfrm>
              <a:off x="10113731" y="5789379"/>
              <a:ext cx="356207" cy="349130"/>
            </a:xfrm>
            <a:custGeom>
              <a:avLst/>
              <a:gdLst>
                <a:gd name="T0" fmla="*/ 139 w 151"/>
                <a:gd name="T1" fmla="*/ 148 h 148"/>
                <a:gd name="T2" fmla="*/ 0 w 151"/>
                <a:gd name="T3" fmla="*/ 11 h 148"/>
                <a:gd name="T4" fmla="*/ 10 w 151"/>
                <a:gd name="T5" fmla="*/ 0 h 148"/>
                <a:gd name="T6" fmla="*/ 151 w 151"/>
                <a:gd name="T7" fmla="*/ 137 h 148"/>
                <a:gd name="T8" fmla="*/ 139 w 151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8">
                  <a:moveTo>
                    <a:pt x="139" y="148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51" y="137"/>
                  </a:lnTo>
                  <a:lnTo>
                    <a:pt x="139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206"/>
            <p:cNvSpPr/>
            <p:nvPr/>
          </p:nvSpPr>
          <p:spPr bwMode="auto">
            <a:xfrm>
              <a:off x="10113731" y="5789379"/>
              <a:ext cx="356208" cy="349130"/>
            </a:xfrm>
            <a:custGeom>
              <a:avLst/>
              <a:gdLst>
                <a:gd name="T0" fmla="*/ 10 w 151"/>
                <a:gd name="T1" fmla="*/ 148 h 148"/>
                <a:gd name="T2" fmla="*/ 0 w 151"/>
                <a:gd name="T3" fmla="*/ 137 h 148"/>
                <a:gd name="T4" fmla="*/ 139 w 151"/>
                <a:gd name="T5" fmla="*/ 0 h 148"/>
                <a:gd name="T6" fmla="*/ 151 w 151"/>
                <a:gd name="T7" fmla="*/ 11 h 148"/>
                <a:gd name="T8" fmla="*/ 10 w 151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8">
                  <a:moveTo>
                    <a:pt x="10" y="148"/>
                  </a:moveTo>
                  <a:lnTo>
                    <a:pt x="0" y="137"/>
                  </a:lnTo>
                  <a:lnTo>
                    <a:pt x="139" y="0"/>
                  </a:lnTo>
                  <a:lnTo>
                    <a:pt x="151" y="11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207"/>
            <p:cNvSpPr>
              <a:spLocks noEditPoints="1"/>
            </p:cNvSpPr>
            <p:nvPr/>
          </p:nvSpPr>
          <p:spPr bwMode="auto">
            <a:xfrm>
              <a:off x="10109014" y="6107841"/>
              <a:ext cx="368002" cy="358566"/>
            </a:xfrm>
            <a:custGeom>
              <a:avLst/>
              <a:gdLst>
                <a:gd name="T0" fmla="*/ 156 w 156"/>
                <a:gd name="T1" fmla="*/ 152 h 152"/>
                <a:gd name="T2" fmla="*/ 0 w 156"/>
                <a:gd name="T3" fmla="*/ 152 h 152"/>
                <a:gd name="T4" fmla="*/ 0 w 156"/>
                <a:gd name="T5" fmla="*/ 0 h 152"/>
                <a:gd name="T6" fmla="*/ 156 w 156"/>
                <a:gd name="T7" fmla="*/ 0 h 152"/>
                <a:gd name="T8" fmla="*/ 156 w 156"/>
                <a:gd name="T9" fmla="*/ 152 h 152"/>
                <a:gd name="T10" fmla="*/ 14 w 156"/>
                <a:gd name="T11" fmla="*/ 135 h 152"/>
                <a:gd name="T12" fmla="*/ 139 w 156"/>
                <a:gd name="T13" fmla="*/ 135 h 152"/>
                <a:gd name="T14" fmla="*/ 139 w 156"/>
                <a:gd name="T15" fmla="*/ 15 h 152"/>
                <a:gd name="T16" fmla="*/ 14 w 156"/>
                <a:gd name="T17" fmla="*/ 15 h 152"/>
                <a:gd name="T18" fmla="*/ 14 w 156"/>
                <a:gd name="T19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2">
                  <a:moveTo>
                    <a:pt x="156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156" y="0"/>
                  </a:lnTo>
                  <a:lnTo>
                    <a:pt x="156" y="152"/>
                  </a:lnTo>
                  <a:close/>
                  <a:moveTo>
                    <a:pt x="14" y="135"/>
                  </a:moveTo>
                  <a:lnTo>
                    <a:pt x="139" y="135"/>
                  </a:lnTo>
                  <a:lnTo>
                    <a:pt x="139" y="15"/>
                  </a:lnTo>
                  <a:lnTo>
                    <a:pt x="14" y="15"/>
                  </a:lnTo>
                  <a:lnTo>
                    <a:pt x="14" y="135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208"/>
            <p:cNvSpPr/>
            <p:nvPr/>
          </p:nvSpPr>
          <p:spPr bwMode="auto">
            <a:xfrm>
              <a:off x="10113731" y="6112559"/>
              <a:ext cx="356208" cy="349130"/>
            </a:xfrm>
            <a:custGeom>
              <a:avLst/>
              <a:gdLst>
                <a:gd name="T0" fmla="*/ 139 w 151"/>
                <a:gd name="T1" fmla="*/ 148 h 148"/>
                <a:gd name="T2" fmla="*/ 0 w 151"/>
                <a:gd name="T3" fmla="*/ 11 h 148"/>
                <a:gd name="T4" fmla="*/ 10 w 151"/>
                <a:gd name="T5" fmla="*/ 0 h 148"/>
                <a:gd name="T6" fmla="*/ 151 w 151"/>
                <a:gd name="T7" fmla="*/ 135 h 148"/>
                <a:gd name="T8" fmla="*/ 139 w 151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8">
                  <a:moveTo>
                    <a:pt x="139" y="148"/>
                  </a:moveTo>
                  <a:lnTo>
                    <a:pt x="0" y="11"/>
                  </a:lnTo>
                  <a:lnTo>
                    <a:pt x="10" y="0"/>
                  </a:lnTo>
                  <a:lnTo>
                    <a:pt x="151" y="135"/>
                  </a:lnTo>
                  <a:lnTo>
                    <a:pt x="139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209"/>
            <p:cNvSpPr/>
            <p:nvPr/>
          </p:nvSpPr>
          <p:spPr bwMode="auto">
            <a:xfrm>
              <a:off x="10113731" y="6112559"/>
              <a:ext cx="356208" cy="349130"/>
            </a:xfrm>
            <a:custGeom>
              <a:avLst/>
              <a:gdLst>
                <a:gd name="T0" fmla="*/ 10 w 151"/>
                <a:gd name="T1" fmla="*/ 148 h 148"/>
                <a:gd name="T2" fmla="*/ 0 w 151"/>
                <a:gd name="T3" fmla="*/ 135 h 148"/>
                <a:gd name="T4" fmla="*/ 139 w 151"/>
                <a:gd name="T5" fmla="*/ 0 h 148"/>
                <a:gd name="T6" fmla="*/ 151 w 151"/>
                <a:gd name="T7" fmla="*/ 11 h 148"/>
                <a:gd name="T8" fmla="*/ 10 w 151"/>
                <a:gd name="T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48">
                  <a:moveTo>
                    <a:pt x="10" y="148"/>
                  </a:moveTo>
                  <a:lnTo>
                    <a:pt x="0" y="135"/>
                  </a:lnTo>
                  <a:lnTo>
                    <a:pt x="139" y="0"/>
                  </a:lnTo>
                  <a:lnTo>
                    <a:pt x="151" y="11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41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Line 210"/>
            <p:cNvSpPr>
              <a:spLocks noChangeShapeType="1"/>
            </p:cNvSpPr>
            <p:nvPr/>
          </p:nvSpPr>
          <p:spPr bwMode="auto">
            <a:xfrm>
              <a:off x="6355863" y="38384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Line 211"/>
            <p:cNvSpPr>
              <a:spLocks noChangeShapeType="1"/>
            </p:cNvSpPr>
            <p:nvPr/>
          </p:nvSpPr>
          <p:spPr bwMode="auto">
            <a:xfrm>
              <a:off x="6355863" y="383849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212"/>
            <p:cNvSpPr/>
            <p:nvPr/>
          </p:nvSpPr>
          <p:spPr bwMode="auto">
            <a:xfrm>
              <a:off x="6318119" y="3810186"/>
              <a:ext cx="77847" cy="5897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Line 213"/>
            <p:cNvSpPr>
              <a:spLocks noChangeShapeType="1"/>
            </p:cNvSpPr>
            <p:nvPr/>
          </p:nvSpPr>
          <p:spPr bwMode="auto">
            <a:xfrm>
              <a:off x="9667882" y="320156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Line 214"/>
            <p:cNvSpPr>
              <a:spLocks noChangeShapeType="1"/>
            </p:cNvSpPr>
            <p:nvPr/>
          </p:nvSpPr>
          <p:spPr bwMode="auto">
            <a:xfrm>
              <a:off x="9667882" y="320156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215"/>
            <p:cNvSpPr/>
            <p:nvPr/>
          </p:nvSpPr>
          <p:spPr bwMode="auto">
            <a:xfrm>
              <a:off x="9627780" y="3173260"/>
              <a:ext cx="77847" cy="5897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216"/>
            <p:cNvSpPr/>
            <p:nvPr/>
          </p:nvSpPr>
          <p:spPr bwMode="auto">
            <a:xfrm>
              <a:off x="11040813" y="5383632"/>
              <a:ext cx="9436" cy="0"/>
            </a:xfrm>
            <a:custGeom>
              <a:avLst/>
              <a:gdLst>
                <a:gd name="T0" fmla="*/ 0 w 2"/>
                <a:gd name="T1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1" y="0"/>
                    <a:pt x="2" y="0"/>
                  </a:cubicBezTo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217"/>
            <p:cNvSpPr/>
            <p:nvPr/>
          </p:nvSpPr>
          <p:spPr bwMode="auto">
            <a:xfrm>
              <a:off x="11005429" y="5352965"/>
              <a:ext cx="77847" cy="58975"/>
            </a:xfrm>
            <a:custGeom>
              <a:avLst/>
              <a:gdLst>
                <a:gd name="T0" fmla="*/ 7 w 16"/>
                <a:gd name="T1" fmla="*/ 12 h 12"/>
                <a:gd name="T2" fmla="*/ 9 w 16"/>
                <a:gd name="T3" fmla="*/ 12 h 12"/>
                <a:gd name="T4" fmla="*/ 16 w 16"/>
                <a:gd name="T5" fmla="*/ 6 h 12"/>
                <a:gd name="T6" fmla="*/ 9 w 16"/>
                <a:gd name="T7" fmla="*/ 0 h 12"/>
                <a:gd name="T8" fmla="*/ 7 w 16"/>
                <a:gd name="T9" fmla="*/ 0 h 12"/>
                <a:gd name="T10" fmla="*/ 0 w 16"/>
                <a:gd name="T11" fmla="*/ 6 h 12"/>
                <a:gd name="T12" fmla="*/ 7 w 1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2">
                  <a:moveTo>
                    <a:pt x="7" y="12"/>
                  </a:moveTo>
                  <a:cubicBezTo>
                    <a:pt x="7" y="12"/>
                    <a:pt x="8" y="12"/>
                    <a:pt x="9" y="12"/>
                  </a:cubicBezTo>
                  <a:cubicBezTo>
                    <a:pt x="13" y="12"/>
                    <a:pt x="16" y="10"/>
                    <a:pt x="16" y="6"/>
                  </a:cubicBezTo>
                  <a:cubicBezTo>
                    <a:pt x="15" y="3"/>
                    <a:pt x="13" y="0"/>
                    <a:pt x="9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7" y="12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Line 218"/>
            <p:cNvSpPr>
              <a:spLocks noChangeShapeType="1"/>
            </p:cNvSpPr>
            <p:nvPr/>
          </p:nvSpPr>
          <p:spPr bwMode="auto">
            <a:xfrm>
              <a:off x="5150421" y="58294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Line 219"/>
            <p:cNvSpPr>
              <a:spLocks noChangeShapeType="1"/>
            </p:cNvSpPr>
            <p:nvPr/>
          </p:nvSpPr>
          <p:spPr bwMode="auto">
            <a:xfrm>
              <a:off x="5150421" y="58294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220"/>
            <p:cNvSpPr/>
            <p:nvPr/>
          </p:nvSpPr>
          <p:spPr bwMode="auto">
            <a:xfrm>
              <a:off x="5110318" y="5798814"/>
              <a:ext cx="80206" cy="63693"/>
            </a:xfrm>
            <a:custGeom>
              <a:avLst/>
              <a:gdLst>
                <a:gd name="T0" fmla="*/ 8 w 16"/>
                <a:gd name="T1" fmla="*/ 13 h 13"/>
                <a:gd name="T2" fmla="*/ 8 w 16"/>
                <a:gd name="T3" fmla="*/ 0 h 13"/>
                <a:gd name="T4" fmla="*/ 8 w 1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8" y="13"/>
                  </a:moveTo>
                  <a:cubicBezTo>
                    <a:pt x="16" y="13"/>
                    <a:pt x="16" y="0"/>
                    <a:pt x="8" y="0"/>
                  </a:cubicBezTo>
                  <a:cubicBezTo>
                    <a:pt x="0" y="0"/>
                    <a:pt x="0" y="13"/>
                    <a:pt x="8" y="13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Line 221"/>
            <p:cNvSpPr>
              <a:spLocks noChangeShapeType="1"/>
            </p:cNvSpPr>
            <p:nvPr/>
          </p:nvSpPr>
          <p:spPr bwMode="auto">
            <a:xfrm>
              <a:off x="8068488" y="290433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Line 222"/>
            <p:cNvSpPr>
              <a:spLocks noChangeShapeType="1"/>
            </p:cNvSpPr>
            <p:nvPr/>
          </p:nvSpPr>
          <p:spPr bwMode="auto">
            <a:xfrm>
              <a:off x="8068488" y="290433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223"/>
            <p:cNvSpPr/>
            <p:nvPr/>
          </p:nvSpPr>
          <p:spPr bwMode="auto">
            <a:xfrm>
              <a:off x="8028386" y="2873669"/>
              <a:ext cx="80206" cy="58975"/>
            </a:xfrm>
            <a:custGeom>
              <a:avLst/>
              <a:gdLst>
                <a:gd name="T0" fmla="*/ 8 w 16"/>
                <a:gd name="T1" fmla="*/ 12 h 12"/>
                <a:gd name="T2" fmla="*/ 8 w 16"/>
                <a:gd name="T3" fmla="*/ 0 h 12"/>
                <a:gd name="T4" fmla="*/ 8 w 16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8" y="12"/>
                  </a:moveTo>
                  <a:cubicBezTo>
                    <a:pt x="16" y="12"/>
                    <a:pt x="16" y="0"/>
                    <a:pt x="8" y="0"/>
                  </a:cubicBezTo>
                  <a:cubicBezTo>
                    <a:pt x="0" y="0"/>
                    <a:pt x="0" y="12"/>
                    <a:pt x="8" y="12"/>
                  </a:cubicBezTo>
                  <a:close/>
                </a:path>
              </a:pathLst>
            </a:custGeom>
            <a:solidFill>
              <a:srgbClr val="405B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5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37286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从学科带头人、导师推荐中选题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作者知网节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4" y="668256"/>
            <a:ext cx="8988457" cy="48495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文献分析，深入了解学科动态，辅助选题研究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" y="763208"/>
            <a:ext cx="9403895" cy="43818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52" y="722159"/>
            <a:ext cx="7696867" cy="573835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文献分析，深入了解学科动态，辅助选题研究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1" y="801146"/>
            <a:ext cx="8712091" cy="4899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91" y="123522"/>
            <a:ext cx="7619471" cy="53751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文献分析，深入了解学科动态，辅助选题研究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52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51" y="1883625"/>
            <a:ext cx="9143499" cy="8290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596712" y="2813034"/>
            <a:ext cx="6547038" cy="45507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>
              <a:lnSpc>
                <a:spcPct val="150000"/>
              </a:lnSpc>
            </a:pPr>
            <a:endParaRPr lang="zh-CN" altLang="en-US" sz="1600" kern="0" dirty="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5486610" y="1395787"/>
            <a:ext cx="2339871" cy="2339871"/>
          </a:xfrm>
          <a:prstGeom prst="ellipse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l="-30926" t="-5401" r="-38094" b="-236"/>
            </a:stretch>
          </a:blipFill>
          <a:ln w="57150" cap="flat" cmpd="sng" algn="ctr">
            <a:solidFill>
              <a:sysClr val="window" lastClr="CCE8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9794" y="1967220"/>
            <a:ext cx="2717250" cy="67632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r>
              <a:rPr lang="zh-CN" altLang="en-US" sz="3600" b="1" spc="400" dirty="0">
                <a:solidFill>
                  <a:prstClr val="white"/>
                </a:solidFill>
                <a:latin typeface="+mn-ea"/>
                <a:cs typeface="Microsoft New Tai Lue" panose="020B0502040204020203" pitchFamily="34" charset="0"/>
              </a:rPr>
              <a:t>第二部分</a:t>
            </a:r>
          </a:p>
        </p:txBody>
      </p:sp>
      <p:sp>
        <p:nvSpPr>
          <p:cNvPr id="4" name="矩形 3"/>
          <p:cNvSpPr/>
          <p:nvPr/>
        </p:nvSpPr>
        <p:spPr>
          <a:xfrm>
            <a:off x="2933921" y="2763452"/>
            <a:ext cx="1460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 作 篇</a:t>
            </a:r>
            <a:endParaRPr lang="zh-CN" altLang="en-US" sz="2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如何撰写并管理文献？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sp>
        <p:nvSpPr>
          <p:cNvPr id="5" name="内容占位符 6"/>
          <p:cNvSpPr txBox="1">
            <a:spLocks noChangeArrowheads="1"/>
          </p:cNvSpPr>
          <p:nvPr/>
        </p:nvSpPr>
        <p:spPr bwMode="auto">
          <a:xfrm>
            <a:off x="472011" y="1493044"/>
            <a:ext cx="82089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zh-CN" altLang="en-US" sz="2000" dirty="0">
                <a:solidFill>
                  <a:srgbClr val="0070C0"/>
                </a:solidFill>
                <a:latin typeface="+mn-ea"/>
                <a:ea typeface="+mn-ea"/>
              </a:rPr>
              <a:t>写论文的过程中需要用到哪些资源呢？</a:t>
            </a:r>
            <a:endParaRPr lang="en-US" altLang="zh-CN" sz="2000" dirty="0">
              <a:solidFill>
                <a:srgbClr val="0070C0"/>
              </a:solidFill>
              <a:latin typeface="+mn-ea"/>
              <a:ea typeface="+mn-ea"/>
            </a:endParaRP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lang="zh-CN" alt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中外文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文献、工具书、图片库等</a:t>
            </a:r>
            <a:endParaRPr lang="en-US" altLang="zh-CN" sz="18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endParaRPr lang="en-US" altLang="zh-CN" sz="2000" dirty="0">
              <a:solidFill>
                <a:srgbClr val="E98517"/>
              </a:solidFill>
              <a:latin typeface="+mn-ea"/>
              <a:ea typeface="+mn-ea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zh-CN" altLang="en-US" sz="2000" dirty="0">
                <a:solidFill>
                  <a:srgbClr val="0070C0"/>
                </a:solidFill>
                <a:latin typeface="+mn-ea"/>
                <a:ea typeface="+mn-ea"/>
              </a:rPr>
              <a:t>如何管理撰写文献？</a:t>
            </a:r>
            <a:endParaRPr lang="en-US" altLang="zh-CN" sz="2000" dirty="0">
              <a:solidFill>
                <a:srgbClr val="0070C0"/>
              </a:solidFill>
              <a:latin typeface="+mn-ea"/>
              <a:ea typeface="+mn-ea"/>
            </a:endParaRP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-CNKI </a:t>
            </a:r>
            <a:r>
              <a:rPr lang="zh-CN" alt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协同研学平台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70C0"/>
                </a:solidFill>
                <a:latin typeface="+mn-ea"/>
              </a:rPr>
              <a:t>写综述时，想知道国外进展，怎么办？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——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外文文献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70" y="889641"/>
            <a:ext cx="8211506" cy="430365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17" y="1291227"/>
            <a:ext cx="8984759" cy="31320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70C0"/>
                </a:solidFill>
                <a:latin typeface="+mn-ea"/>
              </a:rPr>
              <a:t>写综述时，想知道国外进展，怎么办？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——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外文文献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11" y="722159"/>
            <a:ext cx="7506103" cy="5694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12" y="1012599"/>
            <a:ext cx="7827700" cy="43657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中外文混检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09" y="822303"/>
            <a:ext cx="8995849" cy="5070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深入挖掘工具书资源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33" y="1046760"/>
            <a:ext cx="8527177" cy="3529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11" y="1432875"/>
            <a:ext cx="8548956" cy="3774306"/>
          </a:xfrm>
          <a:prstGeom prst="rect">
            <a:avLst/>
          </a:prstGeom>
        </p:spPr>
      </p:pic>
      <p:sp>
        <p:nvSpPr>
          <p:cNvPr id="8" name="爆炸形 2 7"/>
          <p:cNvSpPr/>
          <p:nvPr/>
        </p:nvSpPr>
        <p:spPr>
          <a:xfrm>
            <a:off x="3302366" y="106046"/>
            <a:ext cx="3407620" cy="940714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58884" y="407862"/>
            <a:ext cx="159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+mn-ea"/>
              </a:rPr>
              <a:t> 生 僻 概 念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27" y="685280"/>
            <a:ext cx="8116419" cy="49766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7" y="2837"/>
            <a:ext cx="5992890" cy="75392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13082" y="969249"/>
            <a:ext cx="2516829" cy="4480172"/>
            <a:chOff x="4225" y="2090"/>
            <a:chExt cx="4580" cy="6654"/>
          </a:xfrm>
        </p:grpSpPr>
        <p:sp>
          <p:nvSpPr>
            <p:cNvPr id="6" name="矩形 5"/>
            <p:cNvSpPr/>
            <p:nvPr/>
          </p:nvSpPr>
          <p:spPr>
            <a:xfrm>
              <a:off x="4372" y="2090"/>
              <a:ext cx="4433" cy="3359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245" dirty="0">
                <a:ln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标注 6"/>
            <p:cNvSpPr/>
            <p:nvPr/>
          </p:nvSpPr>
          <p:spPr>
            <a:xfrm>
              <a:off x="4225" y="5874"/>
              <a:ext cx="4433" cy="2870"/>
            </a:xfrm>
            <a:prstGeom prst="wedgeRectCallout">
              <a:avLst>
                <a:gd name="adj1" fmla="val -24351"/>
                <a:gd name="adj2" fmla="val -60418"/>
              </a:avLst>
            </a:prstGeom>
            <a:ln w="28575" cmpd="sng">
              <a:solidFill>
                <a:srgbClr val="0070C0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共收录</a:t>
              </a:r>
              <a:r>
                <a:rPr lang="en-US" altLang="zh-CN" sz="16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8800</a:t>
              </a:r>
              <a:r>
                <a:rPr lang="zh-CN" altLang="en-US" sz="16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余种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重要学术期刊</a:t>
              </a:r>
              <a:r>
                <a:rPr 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423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家博士授予单位、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665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家硕士授予单位、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15607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次国内会议和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605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种报纸论文，内容覆盖</a:t>
              </a:r>
              <a:r>
                <a:rPr lang="zh-CN" altLang="en-US" sz="16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全学科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、文献量</a:t>
              </a:r>
              <a:r>
                <a:rPr lang="zh-CN" altLang="en-US" sz="16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超</a:t>
              </a:r>
              <a:r>
                <a:rPr lang="en-US" altLang="zh-CN" sz="16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r>
                <a:rPr lang="zh-CN" altLang="en-US" sz="1600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亿篇！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3052492" y="969249"/>
            <a:ext cx="2485291" cy="4550511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245" dirty="0">
              <a:ln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3052490" y="2805286"/>
            <a:ext cx="2485291" cy="2119092"/>
          </a:xfrm>
          <a:prstGeom prst="wedgeRectCallout">
            <a:avLst>
              <a:gd name="adj1" fmla="val -30422"/>
              <a:gd name="adj2" fmla="val -58642"/>
            </a:avLst>
          </a:prstGeom>
          <a:ln w="28575" cmpd="sng">
            <a:solidFill>
              <a:srgbClr val="0070C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特色资源：</a:t>
            </a:r>
          </a:p>
          <a:p>
            <a:pPr algn="l"/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年鉴</a:t>
            </a:r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：国家纪实数据</a:t>
            </a:r>
          </a:p>
          <a:p>
            <a:pPr algn="l"/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r>
              <a:rPr 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法律</a:t>
            </a:r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：法律条文</a:t>
            </a:r>
          </a:p>
          <a:p>
            <a:pPr algn="l"/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③工具书：词典、百科、人物传记、医药图谱等</a:t>
            </a:r>
          </a:p>
          <a:p>
            <a:pPr algn="l"/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④</a:t>
            </a:r>
            <a:r>
              <a:rPr 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专利</a:t>
            </a:r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、⑤</a:t>
            </a:r>
            <a:r>
              <a:rPr lang="zh-CN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标准</a:t>
            </a:r>
            <a:r>
              <a:rPr 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、⑥古籍、⑦学术图片等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679584" y="969250"/>
            <a:ext cx="2360655" cy="4550511"/>
            <a:chOff x="4372" y="2090"/>
            <a:chExt cx="4488" cy="7626"/>
          </a:xfrm>
        </p:grpSpPr>
        <p:sp>
          <p:nvSpPr>
            <p:cNvPr id="11" name="矩形 10"/>
            <p:cNvSpPr/>
            <p:nvPr/>
          </p:nvSpPr>
          <p:spPr>
            <a:xfrm>
              <a:off x="4372" y="2090"/>
              <a:ext cx="4488" cy="762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245" dirty="0">
                <a:ln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矩形标注 11"/>
            <p:cNvSpPr/>
            <p:nvPr/>
          </p:nvSpPr>
          <p:spPr>
            <a:xfrm>
              <a:off x="4580" y="4370"/>
              <a:ext cx="4071" cy="3797"/>
            </a:xfrm>
            <a:prstGeom prst="wedgeRectCallout">
              <a:avLst>
                <a:gd name="adj1" fmla="val -40862"/>
                <a:gd name="adj2" fmla="val -62902"/>
              </a:avLst>
            </a:prstGeom>
            <a:ln w="28575" cmpd="sng">
              <a:solidFill>
                <a:srgbClr val="0070C0"/>
              </a:solidFill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l"/>
              <a:r>
                <a:rPr lang="zh-CN" altLang="en-US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优质期刊引进来：</a:t>
              </a:r>
            </a:p>
            <a:p>
              <a:pPr algn="l"/>
              <a:r>
                <a:rPr lang="zh-CN" altLang="en-US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共合作</a:t>
              </a:r>
              <a:r>
                <a:rPr lang="zh-CN" altLang="en-US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外文期刊</a:t>
              </a:r>
              <a:r>
                <a:rPr lang="en-US" altLang="zh-CN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57000</a:t>
              </a:r>
              <a:r>
                <a:rPr lang="zh-CN" altLang="en-US" b="1" dirty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余种</a:t>
              </a:r>
              <a:r>
                <a:rPr lang="zh-CN" altLang="en-US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，如：</a:t>
              </a:r>
              <a:r>
                <a:rPr lang="en-US" altLang="zh-CN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EBSCO</a:t>
              </a:r>
              <a:r>
                <a:rPr lang="zh-CN" altLang="en-US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en-US" altLang="zh-CN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Springer</a:t>
              </a:r>
              <a:r>
                <a:rPr lang="zh-CN" altLang="en-US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en-US" altLang="zh-CN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Wiley</a:t>
              </a:r>
              <a:r>
                <a:rPr lang="zh-CN" altLang="en-US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en-US" altLang="zh-CN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Taylor &amp; Francis</a:t>
              </a:r>
              <a:r>
                <a:rPr lang="zh-CN" altLang="en-US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等国外著名文献出版机构出版的学术期刊。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深入挖掘工具书资源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11" y="634133"/>
            <a:ext cx="8079885" cy="45109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73768" y="1459897"/>
            <a:ext cx="7636097" cy="400110"/>
          </a:xfrm>
          <a:prstGeom prst="rect">
            <a:avLst/>
          </a:prstGeom>
          <a:solidFill>
            <a:srgbClr val="A8C8AE"/>
          </a:solidFill>
          <a:ln w="28575">
            <a:solidFill>
              <a:srgbClr val="517F5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微软雅黑" panose="020B0503020204020204" pitchFamily="34" charset="-122"/>
              </a:rPr>
              <a:t>当遇到生僻概念，利用工具书库快速搜索得到专业解答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深入挖掘工具书资源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——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划词链接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" y="722159"/>
            <a:ext cx="9144000" cy="47062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1" y="1183824"/>
            <a:ext cx="9144000" cy="43745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图片库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图片对比，解惑创新</a:t>
            </a:r>
            <a:endParaRPr lang="zh-CN" altLang="en-US" sz="2400" b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90" y="722159"/>
            <a:ext cx="8867810" cy="51355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38" y="722159"/>
            <a:ext cx="9573542" cy="413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88" y="911201"/>
            <a:ext cx="8853312" cy="43495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51" y="1883625"/>
            <a:ext cx="9143499" cy="8290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596712" y="2813034"/>
            <a:ext cx="6547038" cy="45507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>
              <a:lnSpc>
                <a:spcPct val="150000"/>
              </a:lnSpc>
            </a:pPr>
            <a:endParaRPr lang="zh-CN" altLang="en-US" sz="1600" kern="0" dirty="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5486610" y="1395787"/>
            <a:ext cx="2339871" cy="2339871"/>
          </a:xfrm>
          <a:prstGeom prst="ellipse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l="-30926" t="-5401" r="-38094" b="-236"/>
            </a:stretch>
          </a:blipFill>
          <a:ln w="57150" cap="flat" cmpd="sng" algn="ctr">
            <a:solidFill>
              <a:sysClr val="window" lastClr="CCE8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9794" y="1967220"/>
            <a:ext cx="2717250" cy="67632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r>
              <a:rPr lang="zh-CN" altLang="en-US" sz="3600" b="1" spc="400" dirty="0">
                <a:solidFill>
                  <a:prstClr val="white"/>
                </a:solidFill>
                <a:latin typeface="+mn-ea"/>
                <a:cs typeface="Microsoft New Tai Lue" panose="020B0502040204020203" pitchFamily="34" charset="0"/>
              </a:rPr>
              <a:t>第三部分</a:t>
            </a:r>
          </a:p>
        </p:txBody>
      </p:sp>
      <p:sp>
        <p:nvSpPr>
          <p:cNvPr id="4" name="矩形 3"/>
          <p:cNvSpPr/>
          <p:nvPr/>
        </p:nvSpPr>
        <p:spPr>
          <a:xfrm>
            <a:off x="2933921" y="2763452"/>
            <a:ext cx="1460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投 稿 篇</a:t>
            </a:r>
            <a:endParaRPr lang="zh-CN" altLang="en-US" sz="2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寻找对口期刊投稿、查阅信息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4" y="806236"/>
            <a:ext cx="8646388" cy="4679894"/>
          </a:xfrm>
          <a:prstGeom prst="rect">
            <a:avLst/>
          </a:prstGeom>
        </p:spPr>
      </p:pic>
      <p:sp>
        <p:nvSpPr>
          <p:cNvPr id="8" name="线形标注 1 2"/>
          <p:cNvSpPr/>
          <p:nvPr/>
        </p:nvSpPr>
        <p:spPr bwMode="auto">
          <a:xfrm>
            <a:off x="1380305" y="3146183"/>
            <a:ext cx="6273478" cy="1015608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方法</a:t>
            </a:r>
            <a:r>
              <a:rPr lang="en-US" altLang="zh-CN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：检索结果页面中查看文献来源，</a:t>
            </a:r>
          </a:p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可了解相关主题的研究文献来源，发现投稿期刊等重要信息</a:t>
            </a:r>
          </a:p>
          <a:p>
            <a:pPr algn="ct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排在前面的很多都是本学科的重点期刊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70" y="857597"/>
            <a:ext cx="8072675" cy="41805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寻找对口期刊投稿、查阅信息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51" y="722159"/>
            <a:ext cx="8840208" cy="34895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41" y="907821"/>
            <a:ext cx="8651894" cy="4800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83" y="1578057"/>
            <a:ext cx="8473506" cy="3460445"/>
          </a:xfrm>
          <a:prstGeom prst="rect">
            <a:avLst/>
          </a:prstGeom>
        </p:spPr>
      </p:pic>
      <p:sp>
        <p:nvSpPr>
          <p:cNvPr id="10" name="线形标注 1 2"/>
          <p:cNvSpPr/>
          <p:nvPr/>
        </p:nvSpPr>
        <p:spPr bwMode="auto">
          <a:xfrm>
            <a:off x="2546427" y="1863044"/>
            <a:ext cx="4838219" cy="1394196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方法</a:t>
            </a:r>
            <a:r>
              <a:rPr lang="en-US" altLang="zh-CN" sz="18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：通过“导航”中选择不同专辑学科，查看本学科下重点期刊</a:t>
            </a:r>
          </a:p>
          <a:p>
            <a:pPr lvl="0" algn="ctr" defTabSz="914400" fontAlgn="base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寻找关注学科核心期刊、把握核心领域研究动向，为科研发文找到渠道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投稿途径 利用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出版物检索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投稿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sp>
        <p:nvSpPr>
          <p:cNvPr id="4" name="日期占位符 3"/>
          <p:cNvSpPr txBox="1"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灯片编号占位符 4"/>
          <p:cNvSpPr txBox="1"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fld id="{58BB4751-361C-4555-9378-E11BBF8C472B}" type="slidenum">
              <a:rPr lang="zh-CN" altLang="en-US" sz="1200">
                <a:solidFill>
                  <a:srgbClr val="898989"/>
                </a:solidFill>
              </a:rPr>
              <a:t>36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44" y="722159"/>
            <a:ext cx="8314896" cy="39789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650" y="622600"/>
            <a:ext cx="6198483" cy="53789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 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投稿途径 利用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出版物检索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投稿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sp>
        <p:nvSpPr>
          <p:cNvPr id="4" name="日期占位符 3"/>
          <p:cNvSpPr txBox="1"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" name="灯片编号占位符 4"/>
          <p:cNvSpPr txBox="1"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Wingdings 3" panose="05040102010807070707" pitchFamily="18" charset="2"/>
              <a:buNone/>
            </a:pPr>
            <a:fld id="{58BB4751-361C-4555-9378-E11BBF8C472B}" type="slidenum">
              <a:rPr lang="zh-CN" altLang="en-US" sz="1200">
                <a:solidFill>
                  <a:srgbClr val="898989"/>
                </a:solidFill>
              </a:rPr>
              <a:t>37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11" y="722159"/>
            <a:ext cx="8742786" cy="5225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72" y="768725"/>
            <a:ext cx="8316525" cy="45767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11" y="841339"/>
            <a:ext cx="8071921" cy="404162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51" y="1883625"/>
            <a:ext cx="9143499" cy="8290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596712" y="2813034"/>
            <a:ext cx="6547038" cy="45507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>
              <a:lnSpc>
                <a:spcPct val="150000"/>
              </a:lnSpc>
            </a:pPr>
            <a:endParaRPr lang="zh-CN" altLang="en-US" sz="1600" kern="0" dirty="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5486610" y="1395787"/>
            <a:ext cx="2339871" cy="2339871"/>
          </a:xfrm>
          <a:prstGeom prst="ellipse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l="-30926" t="-5401" r="-38094" b="-236"/>
            </a:stretch>
          </a:blipFill>
          <a:ln w="57150" cap="flat" cmpd="sng" algn="ctr">
            <a:solidFill>
              <a:sysClr val="window" lastClr="CCE8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9794" y="1967220"/>
            <a:ext cx="2717250" cy="67632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r>
              <a:rPr lang="zh-CN" altLang="en-US" sz="3600" b="1" spc="400" dirty="0">
                <a:solidFill>
                  <a:prstClr val="white"/>
                </a:solidFill>
                <a:latin typeface="+mn-ea"/>
                <a:cs typeface="Microsoft New Tai Lue" panose="020B0502040204020203" pitchFamily="34" charset="0"/>
              </a:rPr>
              <a:t>第四部分</a:t>
            </a:r>
          </a:p>
        </p:txBody>
      </p:sp>
      <p:sp>
        <p:nvSpPr>
          <p:cNvPr id="4" name="矩形 3"/>
          <p:cNvSpPr/>
          <p:nvPr/>
        </p:nvSpPr>
        <p:spPr>
          <a:xfrm>
            <a:off x="2913874" y="2763452"/>
            <a:ext cx="2377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移 动 科 研 篇</a:t>
            </a:r>
            <a:endParaRPr lang="zh-CN" altLang="en-US" sz="2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 txBox="1"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全球学术快报</a:t>
            </a: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—PC</a:t>
            </a: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到多终端的突破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7" y="722159"/>
            <a:ext cx="2461208" cy="4368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4065169" y="722159"/>
            <a:ext cx="416889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全球学术快报</a:t>
            </a:r>
            <a:r>
              <a:rPr lang="zh-CN" altLang="en-US" sz="1600" dirty="0">
                <a:solidFill>
                  <a:srgbClr val="4D7D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是中国知网专为机构读者打造的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移动端文献服务平台</a:t>
            </a:r>
            <a:r>
              <a:rPr lang="zh-CN" altLang="en-US" sz="1600" dirty="0">
                <a:solidFill>
                  <a:srgbClr val="4D7D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，是移动的</a:t>
            </a:r>
            <a:r>
              <a:rPr lang="en-US" altLang="zh-CN" sz="1600" dirty="0">
                <a:solidFill>
                  <a:srgbClr val="4D7D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  <a:r>
              <a:rPr lang="zh-CN" altLang="en-US" sz="1600" dirty="0">
                <a:solidFill>
                  <a:srgbClr val="4D7D9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学术资源库。</a:t>
            </a:r>
            <a:endParaRPr lang="en-US" altLang="zh-CN" sz="1600" dirty="0">
              <a:solidFill>
                <a:srgbClr val="4D7D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>
              <a:solidFill>
                <a:srgbClr val="4D7D9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b="1" u="sng" dirty="0">
                <a:latin typeface="仿宋" panose="02010609060101010101" pitchFamily="49" charset="-122"/>
                <a:ea typeface="仿宋" panose="02010609060101010101" pitchFamily="49" charset="-122"/>
              </a:rPr>
              <a:t>定制：定制快报、学科、会议、项目、期刊等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b="1" u="sng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b="1" u="sng" dirty="0">
                <a:latin typeface="仿宋" panose="02010609060101010101" pitchFamily="49" charset="-122"/>
                <a:ea typeface="仿宋" panose="02010609060101010101" pitchFamily="49" charset="-122"/>
              </a:rPr>
              <a:t>推送：个性化推荐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同步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：下载的文件跨平台同步，标注信息同步，个人信息跨平台同步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检索下载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：文献、出版物、高级检索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管理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：机构账号关联，漫游权限管理；已下载文献管理，个人信息管理</a:t>
            </a: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dirty="0" smtClean="0">
                <a:solidFill>
                  <a:srgbClr val="617BAF"/>
                </a:solidFill>
                <a:sym typeface="+mn-ea"/>
              </a:rPr>
              <a:t/>
            </a:r>
            <a:br>
              <a:rPr lang="en-US" altLang="zh-CN" sz="3600" dirty="0" smtClean="0">
                <a:solidFill>
                  <a:srgbClr val="617BAF"/>
                </a:solidFill>
                <a:sym typeface="+mn-ea"/>
              </a:rPr>
            </a:br>
            <a:r>
              <a:rPr lang="zh-CN" altLang="en-US" sz="3600" dirty="0" smtClean="0">
                <a:solidFill>
                  <a:srgbClr val="617BAF"/>
                </a:solidFill>
                <a:sym typeface="+mn-ea"/>
              </a:rPr>
              <a:t>存在</a:t>
            </a:r>
            <a:r>
              <a:rPr lang="zh-CN" altLang="en-US" sz="3600" dirty="0">
                <a:solidFill>
                  <a:srgbClr val="617BAF"/>
                </a:solidFill>
                <a:sym typeface="+mn-ea"/>
              </a:rPr>
              <a:t>的问题与困惑？</a:t>
            </a:r>
            <a:br>
              <a:rPr lang="zh-CN" altLang="en-US" sz="3600" dirty="0">
                <a:solidFill>
                  <a:srgbClr val="617BAF"/>
                </a:solidFill>
                <a:sym typeface="+mn-ea"/>
              </a:rPr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、如何找到权威并需要的论文？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如何更便捷的写论文？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、如何投稿？</a:t>
            </a:r>
            <a:endParaRPr lang="en-US" altLang="zh-CN" sz="24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4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如何实现论文的移动阅读？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129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 txBox="1"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74379" y="281824"/>
            <a:ext cx="2880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17F5A"/>
                </a:solidFill>
                <a:latin typeface="+mn-ea"/>
              </a:rPr>
              <a:t>订阅＋精准推送</a:t>
            </a:r>
            <a:endParaRPr lang="zh-CN" altLang="en-US" b="1" dirty="0"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0230"/>
            <a:ext cx="9072954" cy="3593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6" y="388126"/>
            <a:ext cx="2626245" cy="46688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30" y="388126"/>
            <a:ext cx="2677020" cy="47591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503194"/>
            <a:ext cx="2860098" cy="50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圆角矩形 33"/>
          <p:cNvSpPr/>
          <p:nvPr/>
        </p:nvSpPr>
        <p:spPr>
          <a:xfrm>
            <a:off x="4617692" y="2317617"/>
            <a:ext cx="1254734" cy="5844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 txBox="1"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/>
          <a:stretch>
            <a:fillRect/>
          </a:stretch>
        </p:blipFill>
        <p:spPr>
          <a:xfrm>
            <a:off x="886408" y="526271"/>
            <a:ext cx="2668134" cy="45909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>
            <a:fillRect/>
          </a:stretch>
        </p:blipFill>
        <p:spPr>
          <a:xfrm>
            <a:off x="4488360" y="413569"/>
            <a:ext cx="2635568" cy="449101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25259" y="1042255"/>
            <a:ext cx="1607425" cy="1279926"/>
          </a:xfrm>
          <a:prstGeom prst="rect">
            <a:avLst/>
          </a:prstGeom>
          <a:solidFill>
            <a:srgbClr val="A8C8AE"/>
          </a:solidFill>
          <a:ln>
            <a:solidFill>
              <a:srgbClr val="517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1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1.APP</a:t>
            </a:r>
            <a:r>
              <a:rPr lang="zh-CN" altLang="en-US" sz="1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安装完成以后，需要先注册个人帐号（如手机号），并设置密码；</a:t>
            </a:r>
          </a:p>
        </p:txBody>
      </p:sp>
      <p:sp>
        <p:nvSpPr>
          <p:cNvPr id="22" name="矩形 21"/>
          <p:cNvSpPr/>
          <p:nvPr/>
        </p:nvSpPr>
        <p:spPr>
          <a:xfrm>
            <a:off x="1448102" y="618137"/>
            <a:ext cx="1514321" cy="239920"/>
          </a:xfrm>
          <a:prstGeom prst="rect">
            <a:avLst/>
          </a:prstGeom>
          <a:noFill/>
          <a:ln w="28575" cmpd="sng">
            <a:solidFill>
              <a:srgbClr val="517F5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箭头连接符 23"/>
          <p:cNvCxnSpPr/>
          <p:nvPr/>
        </p:nvCxnSpPr>
        <p:spPr>
          <a:xfrm flipH="1">
            <a:off x="1036854" y="829433"/>
            <a:ext cx="365829" cy="191230"/>
          </a:xfrm>
          <a:prstGeom prst="straightConnector1">
            <a:avLst/>
          </a:prstGeom>
          <a:ln w="28575">
            <a:solidFill>
              <a:srgbClr val="517F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流程图: 过程 24"/>
          <p:cNvSpPr/>
          <p:nvPr/>
        </p:nvSpPr>
        <p:spPr>
          <a:xfrm>
            <a:off x="1799616" y="1782751"/>
            <a:ext cx="811291" cy="315521"/>
          </a:xfrm>
          <a:prstGeom prst="flowChartProcess">
            <a:avLst/>
          </a:prstGeom>
          <a:noFill/>
          <a:ln w="28575" cmpd="sng">
            <a:solidFill>
              <a:srgbClr val="517F5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6" name="矩形 25"/>
          <p:cNvSpPr/>
          <p:nvPr/>
        </p:nvSpPr>
        <p:spPr>
          <a:xfrm>
            <a:off x="2923063" y="2646449"/>
            <a:ext cx="1030261" cy="511192"/>
          </a:xfrm>
          <a:prstGeom prst="rect">
            <a:avLst/>
          </a:prstGeom>
          <a:solidFill>
            <a:srgbClr val="A8C8AE"/>
          </a:solidFill>
          <a:ln>
            <a:solidFill>
              <a:srgbClr val="517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en-US" sz="1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关联机构账号；</a:t>
            </a:r>
          </a:p>
        </p:txBody>
      </p:sp>
      <p:cxnSp>
        <p:nvCxnSpPr>
          <p:cNvPr id="27" name="肘形连接符 17"/>
          <p:cNvCxnSpPr/>
          <p:nvPr/>
        </p:nvCxnSpPr>
        <p:spPr>
          <a:xfrm rot="10800000">
            <a:off x="2152523" y="2078341"/>
            <a:ext cx="1453739" cy="490478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517F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V="1">
            <a:off x="2634748" y="1071806"/>
            <a:ext cx="1982944" cy="918266"/>
          </a:xfrm>
          <a:prstGeom prst="straightConnector1">
            <a:avLst/>
          </a:prstGeom>
          <a:ln w="28575" cmpd="sng">
            <a:solidFill>
              <a:srgbClr val="517F5A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82386" y="1362079"/>
            <a:ext cx="843284" cy="486456"/>
          </a:xfrm>
          <a:prstGeom prst="rect">
            <a:avLst/>
          </a:prstGeom>
          <a:solidFill>
            <a:srgbClr val="A8C8AE"/>
          </a:solidFill>
          <a:ln>
            <a:solidFill>
              <a:srgbClr val="517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en-US" sz="1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打开此按钮</a:t>
            </a:r>
            <a:r>
              <a:rPr lang="zh-CN" altLang="en-US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6927073" y="1236742"/>
            <a:ext cx="255313" cy="125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7054729" y="3366582"/>
            <a:ext cx="1763016" cy="1400681"/>
          </a:xfrm>
          <a:prstGeom prst="rect">
            <a:avLst/>
          </a:prstGeom>
          <a:solidFill>
            <a:srgbClr val="A8C8AE"/>
          </a:solidFill>
          <a:ln>
            <a:solidFill>
              <a:srgbClr val="517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4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关联机构账号成功才可以免费阅读和下载文献</a:t>
            </a:r>
            <a:r>
              <a:rPr lang="zh-CN" altLang="en-US" sz="1400" b="1" dirty="0">
                <a:latin typeface="等线" panose="02010600030101010101" pitchFamily="2" charset="-122"/>
                <a:ea typeface="等线" panose="02010600030101010101" pitchFamily="2" charset="-122"/>
              </a:rPr>
              <a:t>；</a:t>
            </a:r>
            <a:endParaRPr lang="en-US" altLang="zh-CN" sz="1400" b="1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l"/>
            <a:r>
              <a:rPr lang="zh-CN" altLang="en-US" sz="14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漫游功能可以回家继续使用</a:t>
            </a:r>
          </a:p>
        </p:txBody>
      </p:sp>
      <p:cxnSp>
        <p:nvCxnSpPr>
          <p:cNvPr id="33" name="直接箭头连接符 32"/>
          <p:cNvCxnSpPr/>
          <p:nvPr/>
        </p:nvCxnSpPr>
        <p:spPr>
          <a:xfrm flipV="1">
            <a:off x="6726432" y="4466745"/>
            <a:ext cx="246690" cy="93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4498805" y="1633874"/>
            <a:ext cx="1606945" cy="336375"/>
          </a:xfrm>
          <a:prstGeom prst="rect">
            <a:avLst/>
          </a:prstGeom>
          <a:noFill/>
          <a:ln w="28575" cmpd="sng">
            <a:solidFill>
              <a:srgbClr val="517F5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6" name="矩形 35"/>
          <p:cNvSpPr/>
          <p:nvPr/>
        </p:nvSpPr>
        <p:spPr>
          <a:xfrm>
            <a:off x="4498805" y="2317617"/>
            <a:ext cx="1606945" cy="336375"/>
          </a:xfrm>
          <a:prstGeom prst="rect">
            <a:avLst/>
          </a:prstGeom>
          <a:noFill/>
          <a:ln w="28575" cmpd="sng">
            <a:solidFill>
              <a:srgbClr val="517F5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6" grpId="0" animBg="1"/>
      <p:bldP spid="29" grpId="0" animBg="1"/>
      <p:bldP spid="31" grpId="0" animBg="1"/>
      <p:bldP spid="35" grpId="0" animBg="1"/>
      <p:bldP spid="3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10388" y="394704"/>
            <a:ext cx="446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accent3"/>
                </a:solidFill>
              </a:rPr>
              <a:t>            中国引文库的使用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73567" y="3450575"/>
            <a:ext cx="6032408" cy="1117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1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引文库</a:t>
            </a:r>
            <a:r>
              <a:rPr lang="en-US" altLang="zh-CN" sz="1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1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通过揭示各种类型文献之间的相互引证关系，不仅可以为科学研究提供新的交流模式，而且也可以作为一种有效的科研管理及统计分析工具。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" y="1214032"/>
            <a:ext cx="8768113" cy="196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2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0" y="442249"/>
            <a:ext cx="8894746" cy="33255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30" y="913896"/>
            <a:ext cx="8935136" cy="4648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23" y="594184"/>
            <a:ext cx="8572377" cy="47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8" y="288525"/>
            <a:ext cx="8928699" cy="37111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62" y="288525"/>
            <a:ext cx="8668355" cy="45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4" y="160423"/>
            <a:ext cx="8384381" cy="49303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60" y="625778"/>
            <a:ext cx="8231469" cy="53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5" y="572323"/>
            <a:ext cx="9000635" cy="38557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6" y="1133155"/>
            <a:ext cx="8381592" cy="48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36286" y="916508"/>
            <a:ext cx="575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南京工业大学知网小答</a:t>
            </a:r>
            <a:endParaRPr lang="zh-CN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2"/>
          <p:cNvSpPr/>
          <p:nvPr/>
        </p:nvSpPr>
        <p:spPr>
          <a:xfrm>
            <a:off x="0" y="2128031"/>
            <a:ext cx="6155838" cy="1800101"/>
          </a:xfrm>
          <a:custGeom>
            <a:avLst/>
            <a:gdLst/>
            <a:ahLst/>
            <a:cxnLst/>
            <a:rect l="l" t="t" r="r" b="b"/>
            <a:pathLst>
              <a:path w="6156176" h="1800200">
                <a:moveTo>
                  <a:pt x="0" y="0"/>
                </a:moveTo>
                <a:lnTo>
                  <a:pt x="4355976" y="0"/>
                </a:lnTo>
                <a:lnTo>
                  <a:pt x="6156176" y="1800200"/>
                </a:lnTo>
                <a:lnTo>
                  <a:pt x="4355976" y="1800200"/>
                </a:lnTo>
                <a:lnTo>
                  <a:pt x="0" y="180020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6" name="矩形 4"/>
          <p:cNvSpPr/>
          <p:nvPr/>
        </p:nvSpPr>
        <p:spPr>
          <a:xfrm>
            <a:off x="4340474" y="2128031"/>
            <a:ext cx="4803526" cy="1800102"/>
          </a:xfrm>
          <a:custGeom>
            <a:avLst/>
            <a:gdLst/>
            <a:ahLst/>
            <a:cxnLst/>
            <a:rect l="l" t="t" r="r" b="b"/>
            <a:pathLst>
              <a:path w="4803790" h="1800201">
                <a:moveTo>
                  <a:pt x="1800200" y="0"/>
                </a:moveTo>
                <a:lnTo>
                  <a:pt x="4803790" y="0"/>
                </a:lnTo>
                <a:lnTo>
                  <a:pt x="4803790" y="1800200"/>
                </a:lnTo>
                <a:lnTo>
                  <a:pt x="1800200" y="1800200"/>
                </a:lnTo>
                <a:lnTo>
                  <a:pt x="1800200" y="1800201"/>
                </a:lnTo>
                <a:lnTo>
                  <a:pt x="0" y="1"/>
                </a:lnTo>
                <a:lnTo>
                  <a:pt x="180020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</p:spTree>
    <p:extLst>
      <p:ext uri="{BB962C8B-B14F-4D97-AF65-F5344CB8AC3E}">
        <p14:creationId xmlns:p14="http://schemas.microsoft.com/office/powerpoint/2010/main" val="8068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492424"/>
            <a:ext cx="9144000" cy="19875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</a:t>
            </a:r>
          </a:p>
        </p:txBody>
      </p:sp>
      <p:sp>
        <p:nvSpPr>
          <p:cNvPr id="3" name="箭头: V 形 2"/>
          <p:cNvSpPr/>
          <p:nvPr/>
        </p:nvSpPr>
        <p:spPr>
          <a:xfrm>
            <a:off x="143508" y="12812"/>
            <a:ext cx="2950740" cy="2950740"/>
          </a:xfrm>
          <a:prstGeom prst="chevron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箭头: V 形 3"/>
          <p:cNvSpPr/>
          <p:nvPr/>
        </p:nvSpPr>
        <p:spPr>
          <a:xfrm>
            <a:off x="7488324" y="3480024"/>
            <a:ext cx="1655676" cy="165567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箭头: V 形 4"/>
          <p:cNvSpPr/>
          <p:nvPr/>
        </p:nvSpPr>
        <p:spPr>
          <a:xfrm>
            <a:off x="1962187" y="0"/>
            <a:ext cx="2950740" cy="2950740"/>
          </a:xfrm>
          <a:prstGeom prst="chevr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4465235" y="1691585"/>
            <a:ext cx="4616648" cy="13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5300"/>
              </a:lnSpc>
              <a:buNone/>
            </a:pPr>
            <a:r>
              <a:rPr lang="zh-CN" altLang="en-US" sz="3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谢谢大家！</a:t>
            </a:r>
            <a:endParaRPr lang="en-US" altLang="zh-CN" sz="3600" cap="all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algn="ctr">
              <a:lnSpc>
                <a:spcPts val="5300"/>
              </a:lnSpc>
              <a:buNone/>
            </a:pPr>
            <a:r>
              <a:rPr lang="zh-CN" altLang="en-US" sz="36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祝各位同学科研顺利！</a:t>
            </a:r>
            <a:endParaRPr lang="en-US" altLang="zh-CN" sz="3600" cap="all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43427"/>
            <a:ext cx="6155838" cy="1800101"/>
          </a:xfrm>
          <a:custGeom>
            <a:avLst/>
            <a:gdLst/>
            <a:ahLst/>
            <a:cxnLst/>
            <a:rect l="l" t="t" r="r" b="b"/>
            <a:pathLst>
              <a:path w="6156176" h="1800200">
                <a:moveTo>
                  <a:pt x="0" y="0"/>
                </a:moveTo>
                <a:lnTo>
                  <a:pt x="4355976" y="0"/>
                </a:lnTo>
                <a:lnTo>
                  <a:pt x="6156176" y="1800200"/>
                </a:lnTo>
                <a:lnTo>
                  <a:pt x="4355976" y="1800200"/>
                </a:lnTo>
                <a:lnTo>
                  <a:pt x="0" y="180020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5" name="矩形 4"/>
          <p:cNvSpPr/>
          <p:nvPr/>
        </p:nvSpPr>
        <p:spPr>
          <a:xfrm>
            <a:off x="4384845" y="643426"/>
            <a:ext cx="4803526" cy="1800102"/>
          </a:xfrm>
          <a:custGeom>
            <a:avLst/>
            <a:gdLst/>
            <a:ahLst/>
            <a:cxnLst/>
            <a:rect l="l" t="t" r="r" b="b"/>
            <a:pathLst>
              <a:path w="4803790" h="1800201">
                <a:moveTo>
                  <a:pt x="1800200" y="0"/>
                </a:moveTo>
                <a:lnTo>
                  <a:pt x="4803790" y="0"/>
                </a:lnTo>
                <a:lnTo>
                  <a:pt x="4803790" y="1800200"/>
                </a:lnTo>
                <a:lnTo>
                  <a:pt x="1800200" y="1800200"/>
                </a:lnTo>
                <a:lnTo>
                  <a:pt x="1800200" y="1800201"/>
                </a:lnTo>
                <a:lnTo>
                  <a:pt x="0" y="1"/>
                </a:lnTo>
                <a:lnTo>
                  <a:pt x="180020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6" name="TextBox 5"/>
          <p:cNvSpPr txBox="1"/>
          <p:nvPr/>
        </p:nvSpPr>
        <p:spPr>
          <a:xfrm>
            <a:off x="6025019" y="989556"/>
            <a:ext cx="28309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目录</a:t>
            </a:r>
            <a:r>
              <a:rPr lang="en-US" altLang="zh-CN" sz="2800" dirty="0">
                <a:solidFill>
                  <a:schemeClr val="accent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/Contents</a:t>
            </a:r>
            <a:endParaRPr lang="zh-CN" altLang="en-US" sz="2800" dirty="0">
              <a:solidFill>
                <a:schemeClr val="accent1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928787" y="3336124"/>
            <a:ext cx="727579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88943" y="4156633"/>
            <a:ext cx="1511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选 题 篇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17040" y="4163639"/>
            <a:ext cx="1511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写 作 篇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45137" y="4156633"/>
            <a:ext cx="1511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投 稿 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160912" y="2724158"/>
            <a:ext cx="1223933" cy="1223933"/>
            <a:chOff x="3059832" y="2723372"/>
            <a:chExt cx="1224000" cy="1224000"/>
          </a:xfrm>
        </p:grpSpPr>
        <p:sp>
          <p:nvSpPr>
            <p:cNvPr id="10" name="矩形 7"/>
            <p:cNvSpPr/>
            <p:nvPr/>
          </p:nvSpPr>
          <p:spPr>
            <a:xfrm>
              <a:off x="3059832" y="2723372"/>
              <a:ext cx="1224000" cy="1224000"/>
            </a:xfrm>
            <a:custGeom>
              <a:avLst/>
              <a:gdLst/>
              <a:ahLst/>
              <a:cxnLst/>
              <a:rect l="l" t="t" r="r" b="b"/>
              <a:pathLst>
                <a:path w="2545868" h="2545868">
                  <a:moveTo>
                    <a:pt x="1272934" y="0"/>
                  </a:moveTo>
                  <a:lnTo>
                    <a:pt x="2545868" y="1272934"/>
                  </a:lnTo>
                  <a:lnTo>
                    <a:pt x="1272934" y="2545868"/>
                  </a:lnTo>
                  <a:lnTo>
                    <a:pt x="0" y="12729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latin typeface="Impact" panose="020B0806030902050204" pitchFamily="34" charset="0"/>
              </a:endParaRPr>
            </a:p>
          </p:txBody>
        </p:sp>
        <p:sp>
          <p:nvSpPr>
            <p:cNvPr id="26" name="KSO_Shape"/>
            <p:cNvSpPr/>
            <p:nvPr/>
          </p:nvSpPr>
          <p:spPr bwMode="auto">
            <a:xfrm>
              <a:off x="3443535" y="3123835"/>
              <a:ext cx="456593" cy="492183"/>
            </a:xfrm>
            <a:custGeom>
              <a:avLst/>
              <a:gdLst>
                <a:gd name="T0" fmla="*/ 1669374 w 3041"/>
                <a:gd name="T1" fmla="*/ 576347 h 3280"/>
                <a:gd name="T2" fmla="*/ 904679 w 3041"/>
                <a:gd name="T3" fmla="*/ 1072554 h 3280"/>
                <a:gd name="T4" fmla="*/ 904679 w 3041"/>
                <a:gd name="T5" fmla="*/ 1482034 h 3280"/>
                <a:gd name="T6" fmla="*/ 1163237 w 3041"/>
                <a:gd name="T7" fmla="*/ 1165318 h 3280"/>
                <a:gd name="T8" fmla="*/ 1179706 w 3041"/>
                <a:gd name="T9" fmla="*/ 1354689 h 3280"/>
                <a:gd name="T10" fmla="*/ 1018313 w 3041"/>
                <a:gd name="T11" fmla="*/ 1564369 h 3280"/>
                <a:gd name="T12" fmla="*/ 1298280 w 3041"/>
                <a:gd name="T13" fmla="*/ 1800397 h 3280"/>
                <a:gd name="T14" fmla="*/ 360664 w 3041"/>
                <a:gd name="T15" fmla="*/ 1800397 h 3280"/>
                <a:gd name="T16" fmla="*/ 625809 w 3041"/>
                <a:gd name="T17" fmla="*/ 1570956 h 3280"/>
                <a:gd name="T18" fmla="*/ 439713 w 3041"/>
                <a:gd name="T19" fmla="*/ 1245458 h 3280"/>
                <a:gd name="T20" fmla="*/ 516567 w 3041"/>
                <a:gd name="T21" fmla="*/ 1017115 h 3280"/>
                <a:gd name="T22" fmla="*/ 0 w 3041"/>
                <a:gd name="T23" fmla="*/ 575798 h 3280"/>
                <a:gd name="T24" fmla="*/ 1517862 w 3041"/>
                <a:gd name="T25" fmla="*/ 576347 h 3280"/>
                <a:gd name="T26" fmla="*/ 1538174 w 3041"/>
                <a:gd name="T27" fmla="*/ 459431 h 3280"/>
                <a:gd name="T28" fmla="*/ 1117674 w 3041"/>
                <a:gd name="T29" fmla="*/ 91667 h 3280"/>
                <a:gd name="T30" fmla="*/ 851430 w 3041"/>
                <a:gd name="T31" fmla="*/ 175648 h 3280"/>
                <a:gd name="T32" fmla="*/ 698820 w 3041"/>
                <a:gd name="T33" fmla="*/ 394660 h 3280"/>
                <a:gd name="T34" fmla="*/ 402384 w 3041"/>
                <a:gd name="T35" fmla="*/ 413872 h 3280"/>
                <a:gd name="T36" fmla="*/ 542917 w 3041"/>
                <a:gd name="T37" fmla="*/ 152046 h 3280"/>
                <a:gd name="T38" fmla="*/ 794888 w 3041"/>
                <a:gd name="T39" fmla="*/ 98802 h 3280"/>
                <a:gd name="T40" fmla="*/ 1117674 w 3041"/>
                <a:gd name="T41" fmla="*/ 0 h 3280"/>
                <a:gd name="T42" fmla="*/ 1643024 w 3041"/>
                <a:gd name="T43" fmla="*/ 459431 h 3280"/>
                <a:gd name="T44" fmla="*/ 1635339 w 3041"/>
                <a:gd name="T45" fmla="*/ 576347 h 3280"/>
                <a:gd name="T46" fmla="*/ 1669374 w 3041"/>
                <a:gd name="T47" fmla="*/ 576347 h 3280"/>
                <a:gd name="T48" fmla="*/ 760852 w 3041"/>
                <a:gd name="T49" fmla="*/ 1072005 h 3280"/>
                <a:gd name="T50" fmla="*/ 658198 w 3041"/>
                <a:gd name="T51" fmla="*/ 1059380 h 3280"/>
                <a:gd name="T52" fmla="*/ 572012 w 3041"/>
                <a:gd name="T53" fmla="*/ 1245458 h 3280"/>
                <a:gd name="T54" fmla="*/ 760852 w 3041"/>
                <a:gd name="T55" fmla="*/ 1483681 h 3280"/>
                <a:gd name="T56" fmla="*/ 760852 w 3041"/>
                <a:gd name="T57" fmla="*/ 1072005 h 3280"/>
                <a:gd name="T58" fmla="*/ 1645769 w 3041"/>
                <a:gd name="T59" fmla="*/ 616416 h 3280"/>
                <a:gd name="T60" fmla="*/ 1645769 w 3041"/>
                <a:gd name="T61" fmla="*/ 616416 h 3280"/>
                <a:gd name="T62" fmla="*/ 1648514 w 3041"/>
                <a:gd name="T63" fmla="*/ 612574 h 3280"/>
                <a:gd name="T64" fmla="*/ 1645769 w 3041"/>
                <a:gd name="T65" fmla="*/ 616416 h 3280"/>
                <a:gd name="T66" fmla="*/ 1648514 w 3041"/>
                <a:gd name="T67" fmla="*/ 612574 h 3280"/>
                <a:gd name="T68" fmla="*/ 1650161 w 3041"/>
                <a:gd name="T69" fmla="*/ 609281 h 3280"/>
                <a:gd name="T70" fmla="*/ 1648514 w 3041"/>
                <a:gd name="T71" fmla="*/ 612574 h 3280"/>
                <a:gd name="T72" fmla="*/ 1650161 w 3041"/>
                <a:gd name="T73" fmla="*/ 609281 h 3280"/>
                <a:gd name="T74" fmla="*/ 1652356 w 3041"/>
                <a:gd name="T75" fmla="*/ 605438 h 3280"/>
                <a:gd name="T76" fmla="*/ 1650161 w 3041"/>
                <a:gd name="T77" fmla="*/ 609281 h 3280"/>
                <a:gd name="T78" fmla="*/ 1652356 w 3041"/>
                <a:gd name="T79" fmla="*/ 605438 h 3280"/>
                <a:gd name="T80" fmla="*/ 1656748 w 3041"/>
                <a:gd name="T81" fmla="*/ 597754 h 3280"/>
                <a:gd name="T82" fmla="*/ 1652356 w 3041"/>
                <a:gd name="T83" fmla="*/ 605438 h 3280"/>
                <a:gd name="T84" fmla="*/ 1656748 w 3041"/>
                <a:gd name="T85" fmla="*/ 597754 h 3280"/>
                <a:gd name="T86" fmla="*/ 1661689 w 3041"/>
                <a:gd name="T87" fmla="*/ 590069 h 3280"/>
                <a:gd name="T88" fmla="*/ 1656748 w 3041"/>
                <a:gd name="T89" fmla="*/ 597754 h 3280"/>
                <a:gd name="T90" fmla="*/ 1661689 w 3041"/>
                <a:gd name="T91" fmla="*/ 590069 h 3280"/>
                <a:gd name="T92" fmla="*/ 1663335 w 3041"/>
                <a:gd name="T93" fmla="*/ 587325 h 3280"/>
                <a:gd name="T94" fmla="*/ 1661689 w 3041"/>
                <a:gd name="T95" fmla="*/ 590069 h 3280"/>
                <a:gd name="T96" fmla="*/ 1663335 w 3041"/>
                <a:gd name="T97" fmla="*/ 587325 h 3280"/>
                <a:gd name="T98" fmla="*/ 1664982 w 3041"/>
                <a:gd name="T99" fmla="*/ 583482 h 3280"/>
                <a:gd name="T100" fmla="*/ 1663335 w 3041"/>
                <a:gd name="T101" fmla="*/ 587325 h 3280"/>
                <a:gd name="T102" fmla="*/ 1664982 w 3041"/>
                <a:gd name="T103" fmla="*/ 583482 h 3280"/>
                <a:gd name="T104" fmla="*/ 1669374 w 3041"/>
                <a:gd name="T105" fmla="*/ 576347 h 3280"/>
                <a:gd name="T106" fmla="*/ 1664982 w 3041"/>
                <a:gd name="T107" fmla="*/ 583482 h 3280"/>
                <a:gd name="T108" fmla="*/ 1669374 w 3041"/>
                <a:gd name="T109" fmla="*/ 576347 h 32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041" h="3280">
                  <a:moveTo>
                    <a:pt x="3041" y="1050"/>
                  </a:moveTo>
                  <a:cubicBezTo>
                    <a:pt x="2756" y="1538"/>
                    <a:pt x="2243" y="1908"/>
                    <a:pt x="1648" y="1954"/>
                  </a:cubicBezTo>
                  <a:cubicBezTo>
                    <a:pt x="1648" y="2700"/>
                    <a:pt x="1648" y="2700"/>
                    <a:pt x="1648" y="2700"/>
                  </a:cubicBezTo>
                  <a:cubicBezTo>
                    <a:pt x="1847" y="2656"/>
                    <a:pt x="2014" y="2508"/>
                    <a:pt x="2119" y="2123"/>
                  </a:cubicBezTo>
                  <a:cubicBezTo>
                    <a:pt x="2184" y="2253"/>
                    <a:pt x="2149" y="2468"/>
                    <a:pt x="2149" y="2468"/>
                  </a:cubicBezTo>
                  <a:cubicBezTo>
                    <a:pt x="2100" y="2629"/>
                    <a:pt x="1993" y="2763"/>
                    <a:pt x="1855" y="2850"/>
                  </a:cubicBezTo>
                  <a:cubicBezTo>
                    <a:pt x="2070" y="2931"/>
                    <a:pt x="2251" y="3084"/>
                    <a:pt x="2365" y="3280"/>
                  </a:cubicBezTo>
                  <a:cubicBezTo>
                    <a:pt x="657" y="3280"/>
                    <a:pt x="657" y="3280"/>
                    <a:pt x="657" y="3280"/>
                  </a:cubicBezTo>
                  <a:cubicBezTo>
                    <a:pt x="767" y="3092"/>
                    <a:pt x="937" y="2945"/>
                    <a:pt x="1140" y="2862"/>
                  </a:cubicBezTo>
                  <a:cubicBezTo>
                    <a:pt x="937" y="2742"/>
                    <a:pt x="801" y="2522"/>
                    <a:pt x="801" y="2269"/>
                  </a:cubicBezTo>
                  <a:cubicBezTo>
                    <a:pt x="801" y="2113"/>
                    <a:pt x="854" y="1969"/>
                    <a:pt x="941" y="1853"/>
                  </a:cubicBezTo>
                  <a:cubicBezTo>
                    <a:pt x="543" y="1706"/>
                    <a:pt x="210" y="1408"/>
                    <a:pt x="0" y="1049"/>
                  </a:cubicBezTo>
                  <a:cubicBezTo>
                    <a:pt x="2765" y="1050"/>
                    <a:pt x="2765" y="1050"/>
                    <a:pt x="2765" y="1050"/>
                  </a:cubicBezTo>
                  <a:cubicBezTo>
                    <a:pt x="2788" y="985"/>
                    <a:pt x="2802" y="908"/>
                    <a:pt x="2802" y="837"/>
                  </a:cubicBezTo>
                  <a:cubicBezTo>
                    <a:pt x="2802" y="467"/>
                    <a:pt x="2459" y="167"/>
                    <a:pt x="2036" y="167"/>
                  </a:cubicBezTo>
                  <a:cubicBezTo>
                    <a:pt x="1851" y="167"/>
                    <a:pt x="1683" y="225"/>
                    <a:pt x="1551" y="320"/>
                  </a:cubicBezTo>
                  <a:cubicBezTo>
                    <a:pt x="1558" y="442"/>
                    <a:pt x="1451" y="604"/>
                    <a:pt x="1273" y="719"/>
                  </a:cubicBezTo>
                  <a:cubicBezTo>
                    <a:pt x="1053" y="860"/>
                    <a:pt x="812" y="876"/>
                    <a:pt x="733" y="754"/>
                  </a:cubicBezTo>
                  <a:cubicBezTo>
                    <a:pt x="655" y="632"/>
                    <a:pt x="769" y="419"/>
                    <a:pt x="989" y="277"/>
                  </a:cubicBezTo>
                  <a:cubicBezTo>
                    <a:pt x="1157" y="169"/>
                    <a:pt x="1337" y="135"/>
                    <a:pt x="1448" y="180"/>
                  </a:cubicBezTo>
                  <a:cubicBezTo>
                    <a:pt x="1610" y="68"/>
                    <a:pt x="1814" y="0"/>
                    <a:pt x="2036" y="0"/>
                  </a:cubicBezTo>
                  <a:cubicBezTo>
                    <a:pt x="2564" y="0"/>
                    <a:pt x="2993" y="375"/>
                    <a:pt x="2993" y="837"/>
                  </a:cubicBezTo>
                  <a:cubicBezTo>
                    <a:pt x="2993" y="906"/>
                    <a:pt x="2995" y="985"/>
                    <a:pt x="2979" y="1050"/>
                  </a:cubicBezTo>
                  <a:lnTo>
                    <a:pt x="3041" y="1050"/>
                  </a:lnTo>
                  <a:close/>
                  <a:moveTo>
                    <a:pt x="1386" y="1953"/>
                  </a:moveTo>
                  <a:cubicBezTo>
                    <a:pt x="1212" y="1938"/>
                    <a:pt x="1199" y="1930"/>
                    <a:pt x="1199" y="1930"/>
                  </a:cubicBezTo>
                  <a:cubicBezTo>
                    <a:pt x="1104" y="2013"/>
                    <a:pt x="1042" y="2133"/>
                    <a:pt x="1042" y="2269"/>
                  </a:cubicBezTo>
                  <a:cubicBezTo>
                    <a:pt x="1042" y="2480"/>
                    <a:pt x="1189" y="2656"/>
                    <a:pt x="1386" y="2703"/>
                  </a:cubicBezTo>
                  <a:lnTo>
                    <a:pt x="1386" y="1953"/>
                  </a:lnTo>
                  <a:close/>
                  <a:moveTo>
                    <a:pt x="2998" y="1123"/>
                  </a:moveTo>
                  <a:cubicBezTo>
                    <a:pt x="2998" y="1123"/>
                    <a:pt x="2998" y="1123"/>
                    <a:pt x="2998" y="1123"/>
                  </a:cubicBezTo>
                  <a:moveTo>
                    <a:pt x="3003" y="1116"/>
                  </a:moveTo>
                  <a:cubicBezTo>
                    <a:pt x="3001" y="1119"/>
                    <a:pt x="2999" y="1121"/>
                    <a:pt x="2998" y="1123"/>
                  </a:cubicBezTo>
                  <a:cubicBezTo>
                    <a:pt x="2999" y="1121"/>
                    <a:pt x="3001" y="1119"/>
                    <a:pt x="3003" y="1116"/>
                  </a:cubicBezTo>
                  <a:close/>
                  <a:moveTo>
                    <a:pt x="3006" y="1110"/>
                  </a:moveTo>
                  <a:cubicBezTo>
                    <a:pt x="3005" y="1112"/>
                    <a:pt x="3004" y="1114"/>
                    <a:pt x="3003" y="1116"/>
                  </a:cubicBezTo>
                  <a:cubicBezTo>
                    <a:pt x="3004" y="1114"/>
                    <a:pt x="3005" y="1112"/>
                    <a:pt x="3006" y="1110"/>
                  </a:cubicBezTo>
                  <a:close/>
                  <a:moveTo>
                    <a:pt x="3010" y="1103"/>
                  </a:moveTo>
                  <a:cubicBezTo>
                    <a:pt x="3008" y="1106"/>
                    <a:pt x="3007" y="1108"/>
                    <a:pt x="3006" y="1110"/>
                  </a:cubicBezTo>
                  <a:cubicBezTo>
                    <a:pt x="3007" y="1108"/>
                    <a:pt x="3008" y="1106"/>
                    <a:pt x="3010" y="1103"/>
                  </a:cubicBezTo>
                  <a:close/>
                  <a:moveTo>
                    <a:pt x="3018" y="1089"/>
                  </a:moveTo>
                  <a:cubicBezTo>
                    <a:pt x="3015" y="1094"/>
                    <a:pt x="3012" y="1099"/>
                    <a:pt x="3010" y="1103"/>
                  </a:cubicBezTo>
                  <a:cubicBezTo>
                    <a:pt x="3012" y="1099"/>
                    <a:pt x="3015" y="1094"/>
                    <a:pt x="3018" y="1089"/>
                  </a:cubicBezTo>
                  <a:close/>
                  <a:moveTo>
                    <a:pt x="3027" y="1075"/>
                  </a:moveTo>
                  <a:cubicBezTo>
                    <a:pt x="3023" y="1080"/>
                    <a:pt x="3021" y="1084"/>
                    <a:pt x="3018" y="1089"/>
                  </a:cubicBezTo>
                  <a:cubicBezTo>
                    <a:pt x="3021" y="1084"/>
                    <a:pt x="3024" y="1079"/>
                    <a:pt x="3027" y="1075"/>
                  </a:cubicBezTo>
                  <a:close/>
                  <a:moveTo>
                    <a:pt x="3030" y="1070"/>
                  </a:moveTo>
                  <a:cubicBezTo>
                    <a:pt x="3028" y="1071"/>
                    <a:pt x="3027" y="1073"/>
                    <a:pt x="3027" y="1075"/>
                  </a:cubicBezTo>
                  <a:cubicBezTo>
                    <a:pt x="3027" y="1073"/>
                    <a:pt x="3028" y="1071"/>
                    <a:pt x="3030" y="1070"/>
                  </a:cubicBezTo>
                  <a:close/>
                  <a:moveTo>
                    <a:pt x="3033" y="1063"/>
                  </a:moveTo>
                  <a:cubicBezTo>
                    <a:pt x="3032" y="1065"/>
                    <a:pt x="3031" y="1068"/>
                    <a:pt x="3030" y="1070"/>
                  </a:cubicBezTo>
                  <a:cubicBezTo>
                    <a:pt x="3031" y="1067"/>
                    <a:pt x="3032" y="1065"/>
                    <a:pt x="3033" y="1063"/>
                  </a:cubicBezTo>
                  <a:close/>
                  <a:moveTo>
                    <a:pt x="3041" y="1050"/>
                  </a:moveTo>
                  <a:cubicBezTo>
                    <a:pt x="3041" y="1050"/>
                    <a:pt x="3038" y="1055"/>
                    <a:pt x="3033" y="1063"/>
                  </a:cubicBezTo>
                  <a:cubicBezTo>
                    <a:pt x="3036" y="1059"/>
                    <a:pt x="3038" y="1055"/>
                    <a:pt x="3041" y="10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28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432951" y="2724158"/>
            <a:ext cx="1223933" cy="1223933"/>
            <a:chOff x="1331776" y="2723372"/>
            <a:chExt cx="1224000" cy="1224000"/>
          </a:xfrm>
        </p:grpSpPr>
        <p:sp>
          <p:nvSpPr>
            <p:cNvPr id="9" name="矩形 7"/>
            <p:cNvSpPr/>
            <p:nvPr/>
          </p:nvSpPr>
          <p:spPr>
            <a:xfrm>
              <a:off x="1331776" y="2723372"/>
              <a:ext cx="1224000" cy="1224000"/>
            </a:xfrm>
            <a:custGeom>
              <a:avLst/>
              <a:gdLst/>
              <a:ahLst/>
              <a:cxnLst/>
              <a:rect l="l" t="t" r="r" b="b"/>
              <a:pathLst>
                <a:path w="2545868" h="2545868">
                  <a:moveTo>
                    <a:pt x="1272934" y="0"/>
                  </a:moveTo>
                  <a:lnTo>
                    <a:pt x="2545868" y="1272934"/>
                  </a:lnTo>
                  <a:lnTo>
                    <a:pt x="1272934" y="2545868"/>
                  </a:lnTo>
                  <a:lnTo>
                    <a:pt x="0" y="12729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latin typeface="Impact" panose="020B0806030902050204" pitchFamily="34" charset="0"/>
              </a:endParaRPr>
            </a:p>
          </p:txBody>
        </p:sp>
        <p:sp>
          <p:nvSpPr>
            <p:cNvPr id="27" name="KSO_Shape"/>
            <p:cNvSpPr/>
            <p:nvPr/>
          </p:nvSpPr>
          <p:spPr bwMode="auto">
            <a:xfrm>
              <a:off x="1745776" y="3083372"/>
              <a:ext cx="396000" cy="504000"/>
            </a:xfrm>
            <a:custGeom>
              <a:avLst/>
              <a:gdLst>
                <a:gd name="T0" fmla="*/ 2147483646 w 5278"/>
                <a:gd name="T1" fmla="*/ 2147483646 h 6863"/>
                <a:gd name="T2" fmla="*/ 2147483646 w 5278"/>
                <a:gd name="T3" fmla="*/ 2147483646 h 6863"/>
                <a:gd name="T4" fmla="*/ 2147483646 w 5278"/>
                <a:gd name="T5" fmla="*/ 2147483646 h 6863"/>
                <a:gd name="T6" fmla="*/ 2147483646 w 5278"/>
                <a:gd name="T7" fmla="*/ 2147483646 h 6863"/>
                <a:gd name="T8" fmla="*/ 2147483646 w 5278"/>
                <a:gd name="T9" fmla="*/ 2147483646 h 6863"/>
                <a:gd name="T10" fmla="*/ 2147483646 w 5278"/>
                <a:gd name="T11" fmla="*/ 2147483646 h 6863"/>
                <a:gd name="T12" fmla="*/ 2147483646 w 5278"/>
                <a:gd name="T13" fmla="*/ 2147483646 h 6863"/>
                <a:gd name="T14" fmla="*/ 2147483646 w 5278"/>
                <a:gd name="T15" fmla="*/ 2147483646 h 6863"/>
                <a:gd name="T16" fmla="*/ 2147483646 w 5278"/>
                <a:gd name="T17" fmla="*/ 2147483646 h 6863"/>
                <a:gd name="T18" fmla="*/ 2147483646 w 5278"/>
                <a:gd name="T19" fmla="*/ 2147483646 h 6863"/>
                <a:gd name="T20" fmla="*/ 2147483646 w 5278"/>
                <a:gd name="T21" fmla="*/ 2147483646 h 6863"/>
                <a:gd name="T22" fmla="*/ 2147483646 w 5278"/>
                <a:gd name="T23" fmla="*/ 2147483646 h 6863"/>
                <a:gd name="T24" fmla="*/ 2147483646 w 5278"/>
                <a:gd name="T25" fmla="*/ 2147483646 h 6863"/>
                <a:gd name="T26" fmla="*/ 2147483646 w 5278"/>
                <a:gd name="T27" fmla="*/ 2147483646 h 6863"/>
                <a:gd name="T28" fmla="*/ 2147483646 w 5278"/>
                <a:gd name="T29" fmla="*/ 2147483646 h 6863"/>
                <a:gd name="T30" fmla="*/ 2147483646 w 5278"/>
                <a:gd name="T31" fmla="*/ 2147483646 h 6863"/>
                <a:gd name="T32" fmla="*/ 2147483646 w 5278"/>
                <a:gd name="T33" fmla="*/ 2147483646 h 6863"/>
                <a:gd name="T34" fmla="*/ 2147483646 w 5278"/>
                <a:gd name="T35" fmla="*/ 2147483646 h 6863"/>
                <a:gd name="T36" fmla="*/ 2147483646 w 5278"/>
                <a:gd name="T37" fmla="*/ 2147483646 h 6863"/>
                <a:gd name="T38" fmla="*/ 2147483646 w 5278"/>
                <a:gd name="T39" fmla="*/ 2147483646 h 6863"/>
                <a:gd name="T40" fmla="*/ 2147483646 w 5278"/>
                <a:gd name="T41" fmla="*/ 2147483646 h 6863"/>
                <a:gd name="T42" fmla="*/ 2147483646 w 5278"/>
                <a:gd name="T43" fmla="*/ 2147483646 h 6863"/>
                <a:gd name="T44" fmla="*/ 2147483646 w 5278"/>
                <a:gd name="T45" fmla="*/ 2147483646 h 6863"/>
                <a:gd name="T46" fmla="*/ 2147483646 w 5278"/>
                <a:gd name="T47" fmla="*/ 2147483646 h 6863"/>
                <a:gd name="T48" fmla="*/ 2147483646 w 5278"/>
                <a:gd name="T49" fmla="*/ 2147483646 h 6863"/>
                <a:gd name="T50" fmla="*/ 2147483646 w 5278"/>
                <a:gd name="T51" fmla="*/ 2147483646 h 6863"/>
                <a:gd name="T52" fmla="*/ 2147483646 w 5278"/>
                <a:gd name="T53" fmla="*/ 2147483646 h 6863"/>
                <a:gd name="T54" fmla="*/ 2147483646 w 5278"/>
                <a:gd name="T55" fmla="*/ 2147483646 h 6863"/>
                <a:gd name="T56" fmla="*/ 2147483646 w 5278"/>
                <a:gd name="T57" fmla="*/ 2147483646 h 6863"/>
                <a:gd name="T58" fmla="*/ 2147483646 w 5278"/>
                <a:gd name="T59" fmla="*/ 2147483646 h 6863"/>
                <a:gd name="T60" fmla="*/ 2147483646 w 5278"/>
                <a:gd name="T61" fmla="*/ 2147483646 h 6863"/>
                <a:gd name="T62" fmla="*/ 2147483646 w 5278"/>
                <a:gd name="T63" fmla="*/ 2147483646 h 6863"/>
                <a:gd name="T64" fmla="*/ 2147483646 w 5278"/>
                <a:gd name="T65" fmla="*/ 2147483646 h 6863"/>
                <a:gd name="T66" fmla="*/ 2147483646 w 5278"/>
                <a:gd name="T67" fmla="*/ 2147483646 h 6863"/>
                <a:gd name="T68" fmla="*/ 2147483646 w 5278"/>
                <a:gd name="T69" fmla="*/ 2147483646 h 6863"/>
                <a:gd name="T70" fmla="*/ 2147483646 w 5278"/>
                <a:gd name="T71" fmla="*/ 2147483646 h 6863"/>
                <a:gd name="T72" fmla="*/ 2147483646 w 5278"/>
                <a:gd name="T73" fmla="*/ 2147483646 h 6863"/>
                <a:gd name="T74" fmla="*/ 2147483646 w 5278"/>
                <a:gd name="T75" fmla="*/ 2147483646 h 6863"/>
                <a:gd name="T76" fmla="*/ 2147483646 w 5278"/>
                <a:gd name="T77" fmla="*/ 2147483646 h 6863"/>
                <a:gd name="T78" fmla="*/ 2147483646 w 5278"/>
                <a:gd name="T79" fmla="*/ 2147483646 h 6863"/>
                <a:gd name="T80" fmla="*/ 2147483646 w 5278"/>
                <a:gd name="T81" fmla="*/ 2147483646 h 6863"/>
                <a:gd name="T82" fmla="*/ 2147483646 w 5278"/>
                <a:gd name="T83" fmla="*/ 2147483646 h 6863"/>
                <a:gd name="T84" fmla="*/ 0 w 5278"/>
                <a:gd name="T85" fmla="*/ 2147483646 h 6863"/>
                <a:gd name="T86" fmla="*/ 2147483646 w 5278"/>
                <a:gd name="T87" fmla="*/ 2147483646 h 6863"/>
                <a:gd name="T88" fmla="*/ 2147483646 w 5278"/>
                <a:gd name="T89" fmla="*/ 2147483646 h 6863"/>
                <a:gd name="T90" fmla="*/ 2147483646 w 5278"/>
                <a:gd name="T91" fmla="*/ 2147483646 h 6863"/>
                <a:gd name="T92" fmla="*/ 2147483646 w 5278"/>
                <a:gd name="T93" fmla="*/ 2147483646 h 6863"/>
                <a:gd name="T94" fmla="*/ 2147483646 w 5278"/>
                <a:gd name="T95" fmla="*/ 2147483646 h 6863"/>
                <a:gd name="T96" fmla="*/ 2147483646 w 5278"/>
                <a:gd name="T97" fmla="*/ 1347340187 h 6863"/>
                <a:gd name="T98" fmla="*/ 2147483646 w 5278"/>
                <a:gd name="T99" fmla="*/ 513294381 h 6863"/>
                <a:gd name="T100" fmla="*/ 2147483646 w 5278"/>
                <a:gd name="T101" fmla="*/ 42761601 h 6863"/>
                <a:gd name="T102" fmla="*/ 2147483646 w 5278"/>
                <a:gd name="T103" fmla="*/ 21419384 h 6863"/>
                <a:gd name="T104" fmla="*/ 2147483646 w 5278"/>
                <a:gd name="T105" fmla="*/ 363589915 h 6863"/>
                <a:gd name="T106" fmla="*/ 2147483646 w 5278"/>
                <a:gd name="T107" fmla="*/ 1133454737 h 6863"/>
                <a:gd name="T108" fmla="*/ 2147483646 w 5278"/>
                <a:gd name="T109" fmla="*/ 2147483646 h 6863"/>
                <a:gd name="T110" fmla="*/ 2147483646 w 5278"/>
                <a:gd name="T111" fmla="*/ 2147483646 h 6863"/>
                <a:gd name="T112" fmla="*/ 2147483646 w 5278"/>
                <a:gd name="T113" fmla="*/ 2147483646 h 6863"/>
                <a:gd name="T114" fmla="*/ 2147483646 w 5278"/>
                <a:gd name="T115" fmla="*/ 2147483646 h 6863"/>
                <a:gd name="T116" fmla="*/ 2147483646 w 5278"/>
                <a:gd name="T117" fmla="*/ 2147483646 h 6863"/>
                <a:gd name="T118" fmla="*/ 2147483646 w 5278"/>
                <a:gd name="T119" fmla="*/ 2147483646 h 68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278" h="6863">
                  <a:moveTo>
                    <a:pt x="4046" y="5103"/>
                  </a:moveTo>
                  <a:lnTo>
                    <a:pt x="1054" y="5103"/>
                  </a:lnTo>
                  <a:lnTo>
                    <a:pt x="1054" y="4927"/>
                  </a:lnTo>
                  <a:lnTo>
                    <a:pt x="4046" y="4927"/>
                  </a:lnTo>
                  <a:lnTo>
                    <a:pt x="4046" y="5103"/>
                  </a:lnTo>
                  <a:close/>
                  <a:moveTo>
                    <a:pt x="2814" y="4575"/>
                  </a:moveTo>
                  <a:lnTo>
                    <a:pt x="1054" y="4575"/>
                  </a:lnTo>
                  <a:lnTo>
                    <a:pt x="1054" y="4399"/>
                  </a:lnTo>
                  <a:lnTo>
                    <a:pt x="2814" y="4399"/>
                  </a:lnTo>
                  <a:lnTo>
                    <a:pt x="2814" y="4575"/>
                  </a:lnTo>
                  <a:close/>
                  <a:moveTo>
                    <a:pt x="3342" y="4047"/>
                  </a:moveTo>
                  <a:lnTo>
                    <a:pt x="1054" y="4047"/>
                  </a:lnTo>
                  <a:lnTo>
                    <a:pt x="1054" y="3872"/>
                  </a:lnTo>
                  <a:lnTo>
                    <a:pt x="3342" y="3872"/>
                  </a:lnTo>
                  <a:lnTo>
                    <a:pt x="3342" y="4047"/>
                  </a:lnTo>
                  <a:close/>
                  <a:moveTo>
                    <a:pt x="4222" y="3520"/>
                  </a:moveTo>
                  <a:lnTo>
                    <a:pt x="1054" y="3520"/>
                  </a:lnTo>
                  <a:lnTo>
                    <a:pt x="1054" y="3344"/>
                  </a:lnTo>
                  <a:lnTo>
                    <a:pt x="4222" y="3344"/>
                  </a:lnTo>
                  <a:lnTo>
                    <a:pt x="4222" y="3520"/>
                  </a:lnTo>
                  <a:close/>
                  <a:moveTo>
                    <a:pt x="2814" y="2992"/>
                  </a:moveTo>
                  <a:lnTo>
                    <a:pt x="1054" y="2992"/>
                  </a:lnTo>
                  <a:lnTo>
                    <a:pt x="1054" y="2816"/>
                  </a:lnTo>
                  <a:lnTo>
                    <a:pt x="2814" y="2816"/>
                  </a:lnTo>
                  <a:lnTo>
                    <a:pt x="2814" y="2992"/>
                  </a:lnTo>
                  <a:close/>
                  <a:moveTo>
                    <a:pt x="4750" y="1056"/>
                  </a:moveTo>
                  <a:lnTo>
                    <a:pt x="3518" y="1056"/>
                  </a:lnTo>
                  <a:lnTo>
                    <a:pt x="3620" y="1362"/>
                  </a:lnTo>
                  <a:lnTo>
                    <a:pt x="3664" y="1373"/>
                  </a:lnTo>
                  <a:lnTo>
                    <a:pt x="3707" y="1385"/>
                  </a:lnTo>
                  <a:lnTo>
                    <a:pt x="3747" y="1397"/>
                  </a:lnTo>
                  <a:lnTo>
                    <a:pt x="3785" y="1412"/>
                  </a:lnTo>
                  <a:lnTo>
                    <a:pt x="3822" y="1426"/>
                  </a:lnTo>
                  <a:lnTo>
                    <a:pt x="3856" y="1441"/>
                  </a:lnTo>
                  <a:lnTo>
                    <a:pt x="3888" y="1458"/>
                  </a:lnTo>
                  <a:lnTo>
                    <a:pt x="3919" y="1476"/>
                  </a:lnTo>
                  <a:lnTo>
                    <a:pt x="3948" y="1494"/>
                  </a:lnTo>
                  <a:lnTo>
                    <a:pt x="3976" y="1513"/>
                  </a:lnTo>
                  <a:lnTo>
                    <a:pt x="4001" y="1534"/>
                  </a:lnTo>
                  <a:lnTo>
                    <a:pt x="4025" y="1555"/>
                  </a:lnTo>
                  <a:lnTo>
                    <a:pt x="4046" y="1577"/>
                  </a:lnTo>
                  <a:lnTo>
                    <a:pt x="4067" y="1599"/>
                  </a:lnTo>
                  <a:lnTo>
                    <a:pt x="4086" y="1622"/>
                  </a:lnTo>
                  <a:lnTo>
                    <a:pt x="4104" y="1646"/>
                  </a:lnTo>
                  <a:lnTo>
                    <a:pt x="4119" y="1671"/>
                  </a:lnTo>
                  <a:lnTo>
                    <a:pt x="4134" y="1696"/>
                  </a:lnTo>
                  <a:lnTo>
                    <a:pt x="4148" y="1723"/>
                  </a:lnTo>
                  <a:lnTo>
                    <a:pt x="4160" y="1749"/>
                  </a:lnTo>
                  <a:lnTo>
                    <a:pt x="4171" y="1777"/>
                  </a:lnTo>
                  <a:lnTo>
                    <a:pt x="4180" y="1805"/>
                  </a:lnTo>
                  <a:lnTo>
                    <a:pt x="4189" y="1834"/>
                  </a:lnTo>
                  <a:lnTo>
                    <a:pt x="4196" y="1863"/>
                  </a:lnTo>
                  <a:lnTo>
                    <a:pt x="4203" y="1892"/>
                  </a:lnTo>
                  <a:lnTo>
                    <a:pt x="4208" y="1923"/>
                  </a:lnTo>
                  <a:lnTo>
                    <a:pt x="4213" y="1953"/>
                  </a:lnTo>
                  <a:lnTo>
                    <a:pt x="4216" y="1984"/>
                  </a:lnTo>
                  <a:lnTo>
                    <a:pt x="4219" y="2015"/>
                  </a:lnTo>
                  <a:lnTo>
                    <a:pt x="4221" y="2047"/>
                  </a:lnTo>
                  <a:lnTo>
                    <a:pt x="4222" y="2078"/>
                  </a:lnTo>
                  <a:lnTo>
                    <a:pt x="4222" y="2111"/>
                  </a:lnTo>
                  <a:lnTo>
                    <a:pt x="1054" y="2111"/>
                  </a:lnTo>
                  <a:lnTo>
                    <a:pt x="1056" y="2081"/>
                  </a:lnTo>
                  <a:lnTo>
                    <a:pt x="1057" y="2050"/>
                  </a:lnTo>
                  <a:lnTo>
                    <a:pt x="1058" y="2020"/>
                  </a:lnTo>
                  <a:lnTo>
                    <a:pt x="1062" y="1990"/>
                  </a:lnTo>
                  <a:lnTo>
                    <a:pt x="1065" y="1960"/>
                  </a:lnTo>
                  <a:lnTo>
                    <a:pt x="1070" y="1931"/>
                  </a:lnTo>
                  <a:lnTo>
                    <a:pt x="1076" y="1902"/>
                  </a:lnTo>
                  <a:lnTo>
                    <a:pt x="1083" y="1874"/>
                  </a:lnTo>
                  <a:lnTo>
                    <a:pt x="1092" y="1846"/>
                  </a:lnTo>
                  <a:lnTo>
                    <a:pt x="1101" y="1819"/>
                  </a:lnTo>
                  <a:lnTo>
                    <a:pt x="1111" y="1792"/>
                  </a:lnTo>
                  <a:lnTo>
                    <a:pt x="1123" y="1766"/>
                  </a:lnTo>
                  <a:lnTo>
                    <a:pt x="1135" y="1740"/>
                  </a:lnTo>
                  <a:lnTo>
                    <a:pt x="1149" y="1714"/>
                  </a:lnTo>
                  <a:lnTo>
                    <a:pt x="1165" y="1690"/>
                  </a:lnTo>
                  <a:lnTo>
                    <a:pt x="1180" y="1665"/>
                  </a:lnTo>
                  <a:lnTo>
                    <a:pt x="1198" y="1643"/>
                  </a:lnTo>
                  <a:lnTo>
                    <a:pt x="1217" y="1620"/>
                  </a:lnTo>
                  <a:lnTo>
                    <a:pt x="1239" y="1597"/>
                  </a:lnTo>
                  <a:lnTo>
                    <a:pt x="1260" y="1576"/>
                  </a:lnTo>
                  <a:lnTo>
                    <a:pt x="1284" y="1555"/>
                  </a:lnTo>
                  <a:lnTo>
                    <a:pt x="1309" y="1535"/>
                  </a:lnTo>
                  <a:lnTo>
                    <a:pt x="1336" y="1516"/>
                  </a:lnTo>
                  <a:lnTo>
                    <a:pt x="1363" y="1498"/>
                  </a:lnTo>
                  <a:lnTo>
                    <a:pt x="1393" y="1480"/>
                  </a:lnTo>
                  <a:lnTo>
                    <a:pt x="1426" y="1463"/>
                  </a:lnTo>
                  <a:lnTo>
                    <a:pt x="1458" y="1447"/>
                  </a:lnTo>
                  <a:lnTo>
                    <a:pt x="1493" y="1432"/>
                  </a:lnTo>
                  <a:lnTo>
                    <a:pt x="1530" y="1418"/>
                  </a:lnTo>
                  <a:lnTo>
                    <a:pt x="1568" y="1404"/>
                  </a:lnTo>
                  <a:lnTo>
                    <a:pt x="1609" y="1392"/>
                  </a:lnTo>
                  <a:lnTo>
                    <a:pt x="1651" y="1380"/>
                  </a:lnTo>
                  <a:lnTo>
                    <a:pt x="1758" y="1056"/>
                  </a:lnTo>
                  <a:lnTo>
                    <a:pt x="526" y="1056"/>
                  </a:lnTo>
                  <a:lnTo>
                    <a:pt x="526" y="6335"/>
                  </a:lnTo>
                  <a:lnTo>
                    <a:pt x="4750" y="6335"/>
                  </a:lnTo>
                  <a:lnTo>
                    <a:pt x="4750" y="1056"/>
                  </a:lnTo>
                  <a:close/>
                  <a:moveTo>
                    <a:pt x="2638" y="265"/>
                  </a:moveTo>
                  <a:lnTo>
                    <a:pt x="2638" y="265"/>
                  </a:lnTo>
                  <a:lnTo>
                    <a:pt x="2611" y="266"/>
                  </a:lnTo>
                  <a:lnTo>
                    <a:pt x="2584" y="269"/>
                  </a:lnTo>
                  <a:lnTo>
                    <a:pt x="2559" y="275"/>
                  </a:lnTo>
                  <a:lnTo>
                    <a:pt x="2535" y="285"/>
                  </a:lnTo>
                  <a:lnTo>
                    <a:pt x="2513" y="296"/>
                  </a:lnTo>
                  <a:lnTo>
                    <a:pt x="2491" y="309"/>
                  </a:lnTo>
                  <a:lnTo>
                    <a:pt x="2471" y="324"/>
                  </a:lnTo>
                  <a:lnTo>
                    <a:pt x="2452" y="341"/>
                  </a:lnTo>
                  <a:lnTo>
                    <a:pt x="2435" y="360"/>
                  </a:lnTo>
                  <a:lnTo>
                    <a:pt x="2419" y="381"/>
                  </a:lnTo>
                  <a:lnTo>
                    <a:pt x="2406" y="402"/>
                  </a:lnTo>
                  <a:lnTo>
                    <a:pt x="2395" y="425"/>
                  </a:lnTo>
                  <a:lnTo>
                    <a:pt x="2386" y="449"/>
                  </a:lnTo>
                  <a:lnTo>
                    <a:pt x="2380" y="474"/>
                  </a:lnTo>
                  <a:lnTo>
                    <a:pt x="2375" y="500"/>
                  </a:lnTo>
                  <a:lnTo>
                    <a:pt x="2374" y="528"/>
                  </a:lnTo>
                  <a:lnTo>
                    <a:pt x="2375" y="554"/>
                  </a:lnTo>
                  <a:lnTo>
                    <a:pt x="2380" y="581"/>
                  </a:lnTo>
                  <a:lnTo>
                    <a:pt x="2386" y="606"/>
                  </a:lnTo>
                  <a:lnTo>
                    <a:pt x="2395" y="631"/>
                  </a:lnTo>
                  <a:lnTo>
                    <a:pt x="2406" y="654"/>
                  </a:lnTo>
                  <a:lnTo>
                    <a:pt x="2419" y="675"/>
                  </a:lnTo>
                  <a:lnTo>
                    <a:pt x="2435" y="696"/>
                  </a:lnTo>
                  <a:lnTo>
                    <a:pt x="2452" y="715"/>
                  </a:lnTo>
                  <a:lnTo>
                    <a:pt x="2471" y="732"/>
                  </a:lnTo>
                  <a:lnTo>
                    <a:pt x="2491" y="747"/>
                  </a:lnTo>
                  <a:lnTo>
                    <a:pt x="2513" y="760"/>
                  </a:lnTo>
                  <a:lnTo>
                    <a:pt x="2535" y="771"/>
                  </a:lnTo>
                  <a:lnTo>
                    <a:pt x="2559" y="779"/>
                  </a:lnTo>
                  <a:lnTo>
                    <a:pt x="2584" y="787"/>
                  </a:lnTo>
                  <a:lnTo>
                    <a:pt x="2611" y="790"/>
                  </a:lnTo>
                  <a:lnTo>
                    <a:pt x="2638" y="791"/>
                  </a:lnTo>
                  <a:lnTo>
                    <a:pt x="2665" y="790"/>
                  </a:lnTo>
                  <a:lnTo>
                    <a:pt x="2691" y="787"/>
                  </a:lnTo>
                  <a:lnTo>
                    <a:pt x="2716" y="779"/>
                  </a:lnTo>
                  <a:lnTo>
                    <a:pt x="2741" y="771"/>
                  </a:lnTo>
                  <a:lnTo>
                    <a:pt x="2764" y="760"/>
                  </a:lnTo>
                  <a:lnTo>
                    <a:pt x="2786" y="747"/>
                  </a:lnTo>
                  <a:lnTo>
                    <a:pt x="2806" y="732"/>
                  </a:lnTo>
                  <a:lnTo>
                    <a:pt x="2825" y="715"/>
                  </a:lnTo>
                  <a:lnTo>
                    <a:pt x="2842" y="696"/>
                  </a:lnTo>
                  <a:lnTo>
                    <a:pt x="2857" y="675"/>
                  </a:lnTo>
                  <a:lnTo>
                    <a:pt x="2871" y="654"/>
                  </a:lnTo>
                  <a:lnTo>
                    <a:pt x="2881" y="631"/>
                  </a:lnTo>
                  <a:lnTo>
                    <a:pt x="2890" y="606"/>
                  </a:lnTo>
                  <a:lnTo>
                    <a:pt x="2897" y="581"/>
                  </a:lnTo>
                  <a:lnTo>
                    <a:pt x="2900" y="554"/>
                  </a:lnTo>
                  <a:lnTo>
                    <a:pt x="2902" y="528"/>
                  </a:lnTo>
                  <a:lnTo>
                    <a:pt x="2900" y="500"/>
                  </a:lnTo>
                  <a:lnTo>
                    <a:pt x="2897" y="474"/>
                  </a:lnTo>
                  <a:lnTo>
                    <a:pt x="2890" y="449"/>
                  </a:lnTo>
                  <a:lnTo>
                    <a:pt x="2881" y="425"/>
                  </a:lnTo>
                  <a:lnTo>
                    <a:pt x="2871" y="402"/>
                  </a:lnTo>
                  <a:lnTo>
                    <a:pt x="2857" y="381"/>
                  </a:lnTo>
                  <a:lnTo>
                    <a:pt x="2842" y="360"/>
                  </a:lnTo>
                  <a:lnTo>
                    <a:pt x="2825" y="341"/>
                  </a:lnTo>
                  <a:lnTo>
                    <a:pt x="2806" y="324"/>
                  </a:lnTo>
                  <a:lnTo>
                    <a:pt x="2786" y="309"/>
                  </a:lnTo>
                  <a:lnTo>
                    <a:pt x="2764" y="296"/>
                  </a:lnTo>
                  <a:lnTo>
                    <a:pt x="2741" y="285"/>
                  </a:lnTo>
                  <a:lnTo>
                    <a:pt x="2716" y="275"/>
                  </a:lnTo>
                  <a:lnTo>
                    <a:pt x="2691" y="269"/>
                  </a:lnTo>
                  <a:lnTo>
                    <a:pt x="2665" y="266"/>
                  </a:lnTo>
                  <a:lnTo>
                    <a:pt x="2638" y="265"/>
                  </a:lnTo>
                  <a:close/>
                  <a:moveTo>
                    <a:pt x="0" y="6863"/>
                  </a:moveTo>
                  <a:lnTo>
                    <a:pt x="0" y="528"/>
                  </a:lnTo>
                  <a:lnTo>
                    <a:pt x="2110" y="528"/>
                  </a:lnTo>
                  <a:lnTo>
                    <a:pt x="2110" y="500"/>
                  </a:lnTo>
                  <a:lnTo>
                    <a:pt x="2113" y="474"/>
                  </a:lnTo>
                  <a:lnTo>
                    <a:pt x="2116" y="448"/>
                  </a:lnTo>
                  <a:lnTo>
                    <a:pt x="2121" y="421"/>
                  </a:lnTo>
                  <a:lnTo>
                    <a:pt x="2127" y="396"/>
                  </a:lnTo>
                  <a:lnTo>
                    <a:pt x="2134" y="371"/>
                  </a:lnTo>
                  <a:lnTo>
                    <a:pt x="2143" y="346"/>
                  </a:lnTo>
                  <a:lnTo>
                    <a:pt x="2152" y="322"/>
                  </a:lnTo>
                  <a:lnTo>
                    <a:pt x="2162" y="299"/>
                  </a:lnTo>
                  <a:lnTo>
                    <a:pt x="2174" y="277"/>
                  </a:lnTo>
                  <a:lnTo>
                    <a:pt x="2187" y="254"/>
                  </a:lnTo>
                  <a:lnTo>
                    <a:pt x="2200" y="232"/>
                  </a:lnTo>
                  <a:lnTo>
                    <a:pt x="2216" y="212"/>
                  </a:lnTo>
                  <a:lnTo>
                    <a:pt x="2231" y="192"/>
                  </a:lnTo>
                  <a:lnTo>
                    <a:pt x="2248" y="172"/>
                  </a:lnTo>
                  <a:lnTo>
                    <a:pt x="2265" y="154"/>
                  </a:lnTo>
                  <a:lnTo>
                    <a:pt x="2283" y="136"/>
                  </a:lnTo>
                  <a:lnTo>
                    <a:pt x="2302" y="121"/>
                  </a:lnTo>
                  <a:lnTo>
                    <a:pt x="2322" y="105"/>
                  </a:lnTo>
                  <a:lnTo>
                    <a:pt x="2343" y="90"/>
                  </a:lnTo>
                  <a:lnTo>
                    <a:pt x="2364" y="77"/>
                  </a:lnTo>
                  <a:lnTo>
                    <a:pt x="2387" y="63"/>
                  </a:lnTo>
                  <a:lnTo>
                    <a:pt x="2410" y="53"/>
                  </a:lnTo>
                  <a:lnTo>
                    <a:pt x="2432" y="42"/>
                  </a:lnTo>
                  <a:lnTo>
                    <a:pt x="2456" y="32"/>
                  </a:lnTo>
                  <a:lnTo>
                    <a:pt x="2481" y="24"/>
                  </a:lnTo>
                  <a:lnTo>
                    <a:pt x="2507" y="17"/>
                  </a:lnTo>
                  <a:lnTo>
                    <a:pt x="2532" y="11"/>
                  </a:lnTo>
                  <a:lnTo>
                    <a:pt x="2558" y="6"/>
                  </a:lnTo>
                  <a:lnTo>
                    <a:pt x="2584" y="2"/>
                  </a:lnTo>
                  <a:lnTo>
                    <a:pt x="2611" y="1"/>
                  </a:lnTo>
                  <a:lnTo>
                    <a:pt x="2638" y="0"/>
                  </a:lnTo>
                  <a:lnTo>
                    <a:pt x="2665" y="1"/>
                  </a:lnTo>
                  <a:lnTo>
                    <a:pt x="2692" y="2"/>
                  </a:lnTo>
                  <a:lnTo>
                    <a:pt x="2718" y="6"/>
                  </a:lnTo>
                  <a:lnTo>
                    <a:pt x="2745" y="11"/>
                  </a:lnTo>
                  <a:lnTo>
                    <a:pt x="2770" y="17"/>
                  </a:lnTo>
                  <a:lnTo>
                    <a:pt x="2795" y="24"/>
                  </a:lnTo>
                  <a:lnTo>
                    <a:pt x="2820" y="32"/>
                  </a:lnTo>
                  <a:lnTo>
                    <a:pt x="2844" y="42"/>
                  </a:lnTo>
                  <a:lnTo>
                    <a:pt x="2867" y="53"/>
                  </a:lnTo>
                  <a:lnTo>
                    <a:pt x="2890" y="63"/>
                  </a:lnTo>
                  <a:lnTo>
                    <a:pt x="2912" y="77"/>
                  </a:lnTo>
                  <a:lnTo>
                    <a:pt x="2934" y="90"/>
                  </a:lnTo>
                  <a:lnTo>
                    <a:pt x="2954" y="105"/>
                  </a:lnTo>
                  <a:lnTo>
                    <a:pt x="2975" y="121"/>
                  </a:lnTo>
                  <a:lnTo>
                    <a:pt x="2994" y="136"/>
                  </a:lnTo>
                  <a:lnTo>
                    <a:pt x="3012" y="154"/>
                  </a:lnTo>
                  <a:lnTo>
                    <a:pt x="3030" y="172"/>
                  </a:lnTo>
                  <a:lnTo>
                    <a:pt x="3045" y="192"/>
                  </a:lnTo>
                  <a:lnTo>
                    <a:pt x="3062" y="212"/>
                  </a:lnTo>
                  <a:lnTo>
                    <a:pt x="3076" y="232"/>
                  </a:lnTo>
                  <a:lnTo>
                    <a:pt x="3090" y="254"/>
                  </a:lnTo>
                  <a:lnTo>
                    <a:pt x="3103" y="277"/>
                  </a:lnTo>
                  <a:lnTo>
                    <a:pt x="3115" y="299"/>
                  </a:lnTo>
                  <a:lnTo>
                    <a:pt x="3126" y="322"/>
                  </a:lnTo>
                  <a:lnTo>
                    <a:pt x="3134" y="346"/>
                  </a:lnTo>
                  <a:lnTo>
                    <a:pt x="3142" y="371"/>
                  </a:lnTo>
                  <a:lnTo>
                    <a:pt x="3149" y="396"/>
                  </a:lnTo>
                  <a:lnTo>
                    <a:pt x="3155" y="421"/>
                  </a:lnTo>
                  <a:lnTo>
                    <a:pt x="3160" y="448"/>
                  </a:lnTo>
                  <a:lnTo>
                    <a:pt x="3164" y="474"/>
                  </a:lnTo>
                  <a:lnTo>
                    <a:pt x="3166" y="500"/>
                  </a:lnTo>
                  <a:lnTo>
                    <a:pt x="3166" y="528"/>
                  </a:lnTo>
                  <a:lnTo>
                    <a:pt x="5278" y="528"/>
                  </a:lnTo>
                  <a:lnTo>
                    <a:pt x="5278" y="6863"/>
                  </a:lnTo>
                  <a:lnTo>
                    <a:pt x="0" y="68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8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889009" y="2724158"/>
            <a:ext cx="1223933" cy="1223933"/>
            <a:chOff x="4788024" y="2723372"/>
            <a:chExt cx="1224000" cy="1224000"/>
          </a:xfrm>
        </p:grpSpPr>
        <p:sp>
          <p:nvSpPr>
            <p:cNvPr id="11" name="矩形 7"/>
            <p:cNvSpPr/>
            <p:nvPr/>
          </p:nvSpPr>
          <p:spPr>
            <a:xfrm>
              <a:off x="4788024" y="2723372"/>
              <a:ext cx="1224000" cy="1224000"/>
            </a:xfrm>
            <a:custGeom>
              <a:avLst/>
              <a:gdLst/>
              <a:ahLst/>
              <a:cxnLst/>
              <a:rect l="l" t="t" r="r" b="b"/>
              <a:pathLst>
                <a:path w="2545868" h="2545868">
                  <a:moveTo>
                    <a:pt x="1272934" y="0"/>
                  </a:moveTo>
                  <a:lnTo>
                    <a:pt x="2545868" y="1272934"/>
                  </a:lnTo>
                  <a:lnTo>
                    <a:pt x="1272934" y="2545868"/>
                  </a:lnTo>
                  <a:lnTo>
                    <a:pt x="0" y="12729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latin typeface="Impact" panose="020B0806030902050204" pitchFamily="34" charset="0"/>
              </a:endParaRPr>
            </a:p>
          </p:txBody>
        </p:sp>
        <p:sp>
          <p:nvSpPr>
            <p:cNvPr id="30" name="KSO_Shape"/>
            <p:cNvSpPr/>
            <p:nvPr/>
          </p:nvSpPr>
          <p:spPr bwMode="auto">
            <a:xfrm>
              <a:off x="5165992" y="3101340"/>
              <a:ext cx="468064" cy="468064"/>
            </a:xfrm>
            <a:custGeom>
              <a:avLst/>
              <a:gdLst>
                <a:gd name="T0" fmla="*/ 1767542 w 3927"/>
                <a:gd name="T1" fmla="*/ 308011 h 3928"/>
                <a:gd name="T2" fmla="*/ 1684137 w 3927"/>
                <a:gd name="T3" fmla="*/ 390514 h 3928"/>
                <a:gd name="T4" fmla="*/ 1406885 w 3927"/>
                <a:gd name="T5" fmla="*/ 115046 h 3928"/>
                <a:gd name="T6" fmla="*/ 1490290 w 3927"/>
                <a:gd name="T7" fmla="*/ 32084 h 3928"/>
                <a:gd name="T8" fmla="*/ 1597525 w 3927"/>
                <a:gd name="T9" fmla="*/ 28876 h 3928"/>
                <a:gd name="T10" fmla="*/ 1770750 w 3927"/>
                <a:gd name="T11" fmla="*/ 200757 h 3928"/>
                <a:gd name="T12" fmla="*/ 1767542 w 3927"/>
                <a:gd name="T13" fmla="*/ 308011 h 3928"/>
                <a:gd name="T14" fmla="*/ 1032021 w 3927"/>
                <a:gd name="T15" fmla="*/ 1039078 h 3928"/>
                <a:gd name="T16" fmla="*/ 754768 w 3927"/>
                <a:gd name="T17" fmla="*/ 763152 h 3928"/>
                <a:gd name="T18" fmla="*/ 1364724 w 3927"/>
                <a:gd name="T19" fmla="*/ 156756 h 3928"/>
                <a:gd name="T20" fmla="*/ 1641977 w 3927"/>
                <a:gd name="T21" fmla="*/ 432682 h 3928"/>
                <a:gd name="T22" fmla="*/ 1032021 w 3927"/>
                <a:gd name="T23" fmla="*/ 1039078 h 3928"/>
                <a:gd name="T24" fmla="*/ 993526 w 3927"/>
                <a:gd name="T25" fmla="*/ 1077121 h 3928"/>
                <a:gd name="T26" fmla="*/ 605373 w 3927"/>
                <a:gd name="T27" fmla="*/ 1187584 h 3928"/>
                <a:gd name="T28" fmla="*/ 716274 w 3927"/>
                <a:gd name="T29" fmla="*/ 801653 h 3928"/>
                <a:gd name="T30" fmla="*/ 993526 w 3927"/>
                <a:gd name="T31" fmla="*/ 1077121 h 3928"/>
                <a:gd name="T32" fmla="*/ 352867 w 3927"/>
                <a:gd name="T33" fmla="*/ 226883 h 3928"/>
                <a:gd name="T34" fmla="*/ 179641 w 3927"/>
                <a:gd name="T35" fmla="*/ 400597 h 3928"/>
                <a:gd name="T36" fmla="*/ 179641 w 3927"/>
                <a:gd name="T37" fmla="*/ 1447468 h 3928"/>
                <a:gd name="T38" fmla="*/ 352867 w 3927"/>
                <a:gd name="T39" fmla="*/ 1620724 h 3928"/>
                <a:gd name="T40" fmla="*/ 1400011 w 3927"/>
                <a:gd name="T41" fmla="*/ 1620724 h 3928"/>
                <a:gd name="T42" fmla="*/ 1573236 w 3927"/>
                <a:gd name="T43" fmla="*/ 1447468 h 3928"/>
                <a:gd name="T44" fmla="*/ 1573236 w 3927"/>
                <a:gd name="T45" fmla="*/ 759485 h 3928"/>
                <a:gd name="T46" fmla="*/ 1752419 w 3927"/>
                <a:gd name="T47" fmla="*/ 585771 h 3928"/>
                <a:gd name="T48" fmla="*/ 1752419 w 3927"/>
                <a:gd name="T49" fmla="*/ 1511178 h 3928"/>
                <a:gd name="T50" fmla="*/ 1457753 w 3927"/>
                <a:gd name="T51" fmla="*/ 1800397 h 3928"/>
                <a:gd name="T52" fmla="*/ 289168 w 3927"/>
                <a:gd name="T53" fmla="*/ 1800397 h 3928"/>
                <a:gd name="T54" fmla="*/ 0 w 3927"/>
                <a:gd name="T55" fmla="*/ 1511178 h 3928"/>
                <a:gd name="T56" fmla="*/ 0 w 3927"/>
                <a:gd name="T57" fmla="*/ 354304 h 3928"/>
                <a:gd name="T58" fmla="*/ 289168 w 3927"/>
                <a:gd name="T59" fmla="*/ 47210 h 3928"/>
                <a:gd name="T60" fmla="*/ 1214412 w 3927"/>
                <a:gd name="T61" fmla="*/ 47210 h 3928"/>
                <a:gd name="T62" fmla="*/ 1040728 w 3927"/>
                <a:gd name="T63" fmla="*/ 226883 h 3928"/>
                <a:gd name="T64" fmla="*/ 352867 w 3927"/>
                <a:gd name="T65" fmla="*/ 226883 h 39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927" h="3928">
                  <a:moveTo>
                    <a:pt x="3857" y="672"/>
                  </a:moveTo>
                  <a:cubicBezTo>
                    <a:pt x="3675" y="852"/>
                    <a:pt x="3675" y="852"/>
                    <a:pt x="3675" y="852"/>
                  </a:cubicBezTo>
                  <a:cubicBezTo>
                    <a:pt x="3070" y="251"/>
                    <a:pt x="3070" y="251"/>
                    <a:pt x="3070" y="251"/>
                  </a:cubicBezTo>
                  <a:cubicBezTo>
                    <a:pt x="3252" y="70"/>
                    <a:pt x="3252" y="70"/>
                    <a:pt x="3252" y="70"/>
                  </a:cubicBezTo>
                  <a:cubicBezTo>
                    <a:pt x="3319" y="4"/>
                    <a:pt x="3424" y="0"/>
                    <a:pt x="3486" y="63"/>
                  </a:cubicBezTo>
                  <a:cubicBezTo>
                    <a:pt x="3864" y="438"/>
                    <a:pt x="3864" y="438"/>
                    <a:pt x="3864" y="438"/>
                  </a:cubicBezTo>
                  <a:cubicBezTo>
                    <a:pt x="3927" y="501"/>
                    <a:pt x="3924" y="605"/>
                    <a:pt x="3857" y="672"/>
                  </a:cubicBezTo>
                  <a:close/>
                  <a:moveTo>
                    <a:pt x="2252" y="2267"/>
                  </a:moveTo>
                  <a:cubicBezTo>
                    <a:pt x="1647" y="1665"/>
                    <a:pt x="1647" y="1665"/>
                    <a:pt x="1647" y="1665"/>
                  </a:cubicBezTo>
                  <a:cubicBezTo>
                    <a:pt x="2978" y="342"/>
                    <a:pt x="2978" y="342"/>
                    <a:pt x="2978" y="342"/>
                  </a:cubicBezTo>
                  <a:cubicBezTo>
                    <a:pt x="3583" y="944"/>
                    <a:pt x="3583" y="944"/>
                    <a:pt x="3583" y="944"/>
                  </a:cubicBezTo>
                  <a:lnTo>
                    <a:pt x="2252" y="2267"/>
                  </a:lnTo>
                  <a:close/>
                  <a:moveTo>
                    <a:pt x="2168" y="2350"/>
                  </a:moveTo>
                  <a:cubicBezTo>
                    <a:pt x="1321" y="2591"/>
                    <a:pt x="1321" y="2591"/>
                    <a:pt x="1321" y="2591"/>
                  </a:cubicBezTo>
                  <a:cubicBezTo>
                    <a:pt x="1563" y="1749"/>
                    <a:pt x="1563" y="1749"/>
                    <a:pt x="1563" y="1749"/>
                  </a:cubicBezTo>
                  <a:lnTo>
                    <a:pt x="2168" y="2350"/>
                  </a:lnTo>
                  <a:close/>
                  <a:moveTo>
                    <a:pt x="770" y="495"/>
                  </a:moveTo>
                  <a:cubicBezTo>
                    <a:pt x="561" y="495"/>
                    <a:pt x="392" y="665"/>
                    <a:pt x="392" y="874"/>
                  </a:cubicBezTo>
                  <a:cubicBezTo>
                    <a:pt x="392" y="3158"/>
                    <a:pt x="392" y="3158"/>
                    <a:pt x="392" y="3158"/>
                  </a:cubicBezTo>
                  <a:cubicBezTo>
                    <a:pt x="392" y="3367"/>
                    <a:pt x="561" y="3536"/>
                    <a:pt x="770" y="3536"/>
                  </a:cubicBezTo>
                  <a:cubicBezTo>
                    <a:pt x="3055" y="3536"/>
                    <a:pt x="3055" y="3536"/>
                    <a:pt x="3055" y="3536"/>
                  </a:cubicBezTo>
                  <a:cubicBezTo>
                    <a:pt x="3264" y="3536"/>
                    <a:pt x="3433" y="3367"/>
                    <a:pt x="3433" y="3158"/>
                  </a:cubicBezTo>
                  <a:cubicBezTo>
                    <a:pt x="3433" y="1657"/>
                    <a:pt x="3433" y="1657"/>
                    <a:pt x="3433" y="1657"/>
                  </a:cubicBezTo>
                  <a:cubicBezTo>
                    <a:pt x="3824" y="1278"/>
                    <a:pt x="3824" y="1278"/>
                    <a:pt x="3824" y="1278"/>
                  </a:cubicBezTo>
                  <a:cubicBezTo>
                    <a:pt x="3824" y="3297"/>
                    <a:pt x="3824" y="3297"/>
                    <a:pt x="3824" y="3297"/>
                  </a:cubicBezTo>
                  <a:cubicBezTo>
                    <a:pt x="3824" y="3645"/>
                    <a:pt x="3529" y="3928"/>
                    <a:pt x="3181" y="3928"/>
                  </a:cubicBezTo>
                  <a:cubicBezTo>
                    <a:pt x="631" y="3928"/>
                    <a:pt x="631" y="3928"/>
                    <a:pt x="631" y="3928"/>
                  </a:cubicBezTo>
                  <a:cubicBezTo>
                    <a:pt x="283" y="3928"/>
                    <a:pt x="0" y="3645"/>
                    <a:pt x="0" y="3297"/>
                  </a:cubicBezTo>
                  <a:cubicBezTo>
                    <a:pt x="0" y="773"/>
                    <a:pt x="0" y="773"/>
                    <a:pt x="0" y="773"/>
                  </a:cubicBezTo>
                  <a:cubicBezTo>
                    <a:pt x="0" y="425"/>
                    <a:pt x="283" y="103"/>
                    <a:pt x="631" y="103"/>
                  </a:cubicBezTo>
                  <a:cubicBezTo>
                    <a:pt x="2650" y="103"/>
                    <a:pt x="2650" y="103"/>
                    <a:pt x="2650" y="103"/>
                  </a:cubicBezTo>
                  <a:cubicBezTo>
                    <a:pt x="2271" y="495"/>
                    <a:pt x="2271" y="495"/>
                    <a:pt x="2271" y="495"/>
                  </a:cubicBezTo>
                  <a:lnTo>
                    <a:pt x="770" y="4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 sz="128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28636" y="2724158"/>
            <a:ext cx="1223933" cy="1223933"/>
            <a:chOff x="6516216" y="2723372"/>
            <a:chExt cx="1224000" cy="1224000"/>
          </a:xfrm>
        </p:grpSpPr>
        <p:sp>
          <p:nvSpPr>
            <p:cNvPr id="22" name="矩形 7"/>
            <p:cNvSpPr>
              <a:spLocks noChangeAspect="1"/>
            </p:cNvSpPr>
            <p:nvPr/>
          </p:nvSpPr>
          <p:spPr>
            <a:xfrm>
              <a:off x="6516216" y="2723372"/>
              <a:ext cx="1224000" cy="1224000"/>
            </a:xfrm>
            <a:custGeom>
              <a:avLst/>
              <a:gdLst/>
              <a:ahLst/>
              <a:cxnLst/>
              <a:rect l="l" t="t" r="r" b="b"/>
              <a:pathLst>
                <a:path w="2545868" h="2545868">
                  <a:moveTo>
                    <a:pt x="1272934" y="0"/>
                  </a:moveTo>
                  <a:lnTo>
                    <a:pt x="2545868" y="1272934"/>
                  </a:lnTo>
                  <a:lnTo>
                    <a:pt x="1272934" y="2545868"/>
                  </a:lnTo>
                  <a:lnTo>
                    <a:pt x="0" y="12729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latin typeface="Impact" panose="020B0806030902050204" pitchFamily="34" charset="0"/>
              </a:endParaRPr>
            </a:p>
          </p:txBody>
        </p:sp>
        <p:sp>
          <p:nvSpPr>
            <p:cNvPr id="23" name="KSO_Shape"/>
            <p:cNvSpPr>
              <a:spLocks noChangeAspect="1"/>
            </p:cNvSpPr>
            <p:nvPr/>
          </p:nvSpPr>
          <p:spPr bwMode="auto">
            <a:xfrm>
              <a:off x="6899645" y="3119372"/>
              <a:ext cx="457143" cy="432000"/>
            </a:xfrm>
            <a:custGeom>
              <a:avLst/>
              <a:gdLst/>
              <a:ahLst/>
              <a:cxnLst/>
              <a:rect l="0" t="0" r="r" b="b"/>
              <a:pathLst>
                <a:path w="2255837" h="2133600">
                  <a:moveTo>
                    <a:pt x="1677956" y="1314450"/>
                  </a:moveTo>
                  <a:lnTo>
                    <a:pt x="1692211" y="1314450"/>
                  </a:lnTo>
                  <a:lnTo>
                    <a:pt x="1708842" y="1314450"/>
                  </a:lnTo>
                  <a:lnTo>
                    <a:pt x="1724682" y="1316038"/>
                  </a:lnTo>
                  <a:lnTo>
                    <a:pt x="1741313" y="1317625"/>
                  </a:lnTo>
                  <a:lnTo>
                    <a:pt x="1757153" y="1320800"/>
                  </a:lnTo>
                  <a:lnTo>
                    <a:pt x="1773784" y="1324769"/>
                  </a:lnTo>
                  <a:lnTo>
                    <a:pt x="1788832" y="1328738"/>
                  </a:lnTo>
                  <a:lnTo>
                    <a:pt x="1804671" y="1333500"/>
                  </a:lnTo>
                  <a:lnTo>
                    <a:pt x="1818135" y="1339850"/>
                  </a:lnTo>
                  <a:lnTo>
                    <a:pt x="1833182" y="1346200"/>
                  </a:lnTo>
                  <a:lnTo>
                    <a:pt x="1846646" y="1353344"/>
                  </a:lnTo>
                  <a:lnTo>
                    <a:pt x="1860901" y="1361281"/>
                  </a:lnTo>
                  <a:lnTo>
                    <a:pt x="1873573" y="1370013"/>
                  </a:lnTo>
                  <a:lnTo>
                    <a:pt x="1887036" y="1378744"/>
                  </a:lnTo>
                  <a:lnTo>
                    <a:pt x="1898916" y="1389063"/>
                  </a:lnTo>
                  <a:lnTo>
                    <a:pt x="1911588" y="1398588"/>
                  </a:lnTo>
                  <a:lnTo>
                    <a:pt x="1921883" y="1409700"/>
                  </a:lnTo>
                  <a:lnTo>
                    <a:pt x="1932971" y="1420813"/>
                  </a:lnTo>
                  <a:lnTo>
                    <a:pt x="1943267" y="1432719"/>
                  </a:lnTo>
                  <a:lnTo>
                    <a:pt x="1952770" y="1444625"/>
                  </a:lnTo>
                  <a:lnTo>
                    <a:pt x="1962274" y="1457325"/>
                  </a:lnTo>
                  <a:lnTo>
                    <a:pt x="1970194" y="1470819"/>
                  </a:lnTo>
                  <a:lnTo>
                    <a:pt x="1978113" y="1485106"/>
                  </a:lnTo>
                  <a:lnTo>
                    <a:pt x="1985241" y="1498600"/>
                  </a:lnTo>
                  <a:lnTo>
                    <a:pt x="1992369" y="1513681"/>
                  </a:lnTo>
                  <a:lnTo>
                    <a:pt x="1997913" y="1527969"/>
                  </a:lnTo>
                  <a:lnTo>
                    <a:pt x="2003456" y="1543050"/>
                  </a:lnTo>
                  <a:lnTo>
                    <a:pt x="2007416" y="1558925"/>
                  </a:lnTo>
                  <a:lnTo>
                    <a:pt x="2010584" y="1574800"/>
                  </a:lnTo>
                  <a:lnTo>
                    <a:pt x="2013752" y="1590675"/>
                  </a:lnTo>
                  <a:lnTo>
                    <a:pt x="2015336" y="1606550"/>
                  </a:lnTo>
                  <a:lnTo>
                    <a:pt x="2017712" y="1623219"/>
                  </a:lnTo>
                  <a:lnTo>
                    <a:pt x="2017712" y="1639888"/>
                  </a:lnTo>
                  <a:lnTo>
                    <a:pt x="2016128" y="1662906"/>
                  </a:lnTo>
                  <a:lnTo>
                    <a:pt x="2014544" y="1685131"/>
                  </a:lnTo>
                  <a:lnTo>
                    <a:pt x="2010584" y="1707356"/>
                  </a:lnTo>
                  <a:lnTo>
                    <a:pt x="2005832" y="1727994"/>
                  </a:lnTo>
                  <a:lnTo>
                    <a:pt x="1998705" y="1748631"/>
                  </a:lnTo>
                  <a:lnTo>
                    <a:pt x="1991577" y="1769269"/>
                  </a:lnTo>
                  <a:lnTo>
                    <a:pt x="1982073" y="1788319"/>
                  </a:lnTo>
                  <a:lnTo>
                    <a:pt x="1972570" y="1806575"/>
                  </a:lnTo>
                  <a:lnTo>
                    <a:pt x="1960690" y="1824831"/>
                  </a:lnTo>
                  <a:lnTo>
                    <a:pt x="1948018" y="1841500"/>
                  </a:lnTo>
                  <a:lnTo>
                    <a:pt x="1934555" y="1857375"/>
                  </a:lnTo>
                  <a:lnTo>
                    <a:pt x="1919507" y="1872456"/>
                  </a:lnTo>
                  <a:lnTo>
                    <a:pt x="1903668" y="1887538"/>
                  </a:lnTo>
                  <a:lnTo>
                    <a:pt x="1887828" y="1900238"/>
                  </a:lnTo>
                  <a:lnTo>
                    <a:pt x="1870405" y="1912938"/>
                  </a:lnTo>
                  <a:lnTo>
                    <a:pt x="1852190" y="1924050"/>
                  </a:lnTo>
                  <a:lnTo>
                    <a:pt x="1866445" y="1912144"/>
                  </a:lnTo>
                  <a:lnTo>
                    <a:pt x="1879117" y="1898650"/>
                  </a:lnTo>
                  <a:lnTo>
                    <a:pt x="1892580" y="1885156"/>
                  </a:lnTo>
                  <a:lnTo>
                    <a:pt x="1904460" y="1870869"/>
                  </a:lnTo>
                  <a:lnTo>
                    <a:pt x="1915547" y="1855788"/>
                  </a:lnTo>
                  <a:lnTo>
                    <a:pt x="1926635" y="1839913"/>
                  </a:lnTo>
                  <a:lnTo>
                    <a:pt x="1935347" y="1824038"/>
                  </a:lnTo>
                  <a:lnTo>
                    <a:pt x="1944850" y="1807369"/>
                  </a:lnTo>
                  <a:lnTo>
                    <a:pt x="1951978" y="1790700"/>
                  </a:lnTo>
                  <a:lnTo>
                    <a:pt x="1959106" y="1772444"/>
                  </a:lnTo>
                  <a:lnTo>
                    <a:pt x="1964650" y="1754981"/>
                  </a:lnTo>
                  <a:lnTo>
                    <a:pt x="1969402" y="1735138"/>
                  </a:lnTo>
                  <a:lnTo>
                    <a:pt x="1974153" y="1716881"/>
                  </a:lnTo>
                  <a:lnTo>
                    <a:pt x="1976529" y="1697831"/>
                  </a:lnTo>
                  <a:lnTo>
                    <a:pt x="1978113" y="1677988"/>
                  </a:lnTo>
                  <a:lnTo>
                    <a:pt x="1978905" y="1657350"/>
                  </a:lnTo>
                  <a:lnTo>
                    <a:pt x="1978113" y="1640681"/>
                  </a:lnTo>
                  <a:lnTo>
                    <a:pt x="1977321" y="1624013"/>
                  </a:lnTo>
                  <a:lnTo>
                    <a:pt x="1974945" y="1608138"/>
                  </a:lnTo>
                  <a:lnTo>
                    <a:pt x="1972570" y="1591469"/>
                  </a:lnTo>
                  <a:lnTo>
                    <a:pt x="1968610" y="1575594"/>
                  </a:lnTo>
                  <a:lnTo>
                    <a:pt x="1964650" y="1560513"/>
                  </a:lnTo>
                  <a:lnTo>
                    <a:pt x="1959898" y="1545431"/>
                  </a:lnTo>
                  <a:lnTo>
                    <a:pt x="1953562" y="1530350"/>
                  </a:lnTo>
                  <a:lnTo>
                    <a:pt x="1948018" y="1515269"/>
                  </a:lnTo>
                  <a:lnTo>
                    <a:pt x="1941683" y="1500981"/>
                  </a:lnTo>
                  <a:lnTo>
                    <a:pt x="1933763" y="1487488"/>
                  </a:lnTo>
                  <a:lnTo>
                    <a:pt x="1925051" y="1473994"/>
                  </a:lnTo>
                  <a:lnTo>
                    <a:pt x="1917131" y="1460500"/>
                  </a:lnTo>
                  <a:lnTo>
                    <a:pt x="1907628" y="1448594"/>
                  </a:lnTo>
                  <a:lnTo>
                    <a:pt x="1898124" y="1435894"/>
                  </a:lnTo>
                  <a:lnTo>
                    <a:pt x="1887036" y="1423988"/>
                  </a:lnTo>
                  <a:lnTo>
                    <a:pt x="1875949" y="1412875"/>
                  </a:lnTo>
                  <a:lnTo>
                    <a:pt x="1865653" y="1402556"/>
                  </a:lnTo>
                  <a:lnTo>
                    <a:pt x="1853774" y="1392238"/>
                  </a:lnTo>
                  <a:lnTo>
                    <a:pt x="1841102" y="1381919"/>
                  </a:lnTo>
                  <a:lnTo>
                    <a:pt x="1828430" y="1373981"/>
                  </a:lnTo>
                  <a:lnTo>
                    <a:pt x="1814967" y="1364456"/>
                  </a:lnTo>
                  <a:lnTo>
                    <a:pt x="1801503" y="1357313"/>
                  </a:lnTo>
                  <a:lnTo>
                    <a:pt x="1787248" y="1349375"/>
                  </a:lnTo>
                  <a:lnTo>
                    <a:pt x="1773784" y="1343025"/>
                  </a:lnTo>
                  <a:lnTo>
                    <a:pt x="1758737" y="1336675"/>
                  </a:lnTo>
                  <a:lnTo>
                    <a:pt x="1743689" y="1331913"/>
                  </a:lnTo>
                  <a:lnTo>
                    <a:pt x="1728642" y="1327150"/>
                  </a:lnTo>
                  <a:lnTo>
                    <a:pt x="1712802" y="1322388"/>
                  </a:lnTo>
                  <a:lnTo>
                    <a:pt x="1696171" y="1319213"/>
                  </a:lnTo>
                  <a:lnTo>
                    <a:pt x="1680331" y="1316831"/>
                  </a:lnTo>
                  <a:lnTo>
                    <a:pt x="1663700" y="1315244"/>
                  </a:lnTo>
                  <a:lnTo>
                    <a:pt x="1677956" y="1314450"/>
                  </a:lnTo>
                  <a:close/>
                  <a:moveTo>
                    <a:pt x="541337" y="1314450"/>
                  </a:moveTo>
                  <a:lnTo>
                    <a:pt x="558006" y="1314450"/>
                  </a:lnTo>
                  <a:lnTo>
                    <a:pt x="572293" y="1314450"/>
                  </a:lnTo>
                  <a:lnTo>
                    <a:pt x="585787" y="1315244"/>
                  </a:lnTo>
                  <a:lnTo>
                    <a:pt x="569912" y="1316831"/>
                  </a:lnTo>
                  <a:lnTo>
                    <a:pt x="553243" y="1319213"/>
                  </a:lnTo>
                  <a:lnTo>
                    <a:pt x="537368" y="1322388"/>
                  </a:lnTo>
                  <a:lnTo>
                    <a:pt x="522287" y="1327150"/>
                  </a:lnTo>
                  <a:lnTo>
                    <a:pt x="506412" y="1331913"/>
                  </a:lnTo>
                  <a:lnTo>
                    <a:pt x="491331" y="1336675"/>
                  </a:lnTo>
                  <a:lnTo>
                    <a:pt x="477043" y="1343025"/>
                  </a:lnTo>
                  <a:lnTo>
                    <a:pt x="462756" y="1349375"/>
                  </a:lnTo>
                  <a:lnTo>
                    <a:pt x="448468" y="1357313"/>
                  </a:lnTo>
                  <a:lnTo>
                    <a:pt x="434975" y="1364456"/>
                  </a:lnTo>
                  <a:lnTo>
                    <a:pt x="421481" y="1373981"/>
                  </a:lnTo>
                  <a:lnTo>
                    <a:pt x="408781" y="1381919"/>
                  </a:lnTo>
                  <a:lnTo>
                    <a:pt x="396081" y="1392238"/>
                  </a:lnTo>
                  <a:lnTo>
                    <a:pt x="384969" y="1402556"/>
                  </a:lnTo>
                  <a:lnTo>
                    <a:pt x="373062" y="1412875"/>
                  </a:lnTo>
                  <a:lnTo>
                    <a:pt x="361950" y="1423988"/>
                  </a:lnTo>
                  <a:lnTo>
                    <a:pt x="351631" y="1435894"/>
                  </a:lnTo>
                  <a:lnTo>
                    <a:pt x="342106" y="1448594"/>
                  </a:lnTo>
                  <a:lnTo>
                    <a:pt x="332581" y="1460500"/>
                  </a:lnTo>
                  <a:lnTo>
                    <a:pt x="323850" y="1473994"/>
                  </a:lnTo>
                  <a:lnTo>
                    <a:pt x="315912" y="1487488"/>
                  </a:lnTo>
                  <a:lnTo>
                    <a:pt x="308769" y="1500981"/>
                  </a:lnTo>
                  <a:lnTo>
                    <a:pt x="300831" y="1515269"/>
                  </a:lnTo>
                  <a:lnTo>
                    <a:pt x="295275" y="1530350"/>
                  </a:lnTo>
                  <a:lnTo>
                    <a:pt x="288925" y="1545431"/>
                  </a:lnTo>
                  <a:lnTo>
                    <a:pt x="284162" y="1560513"/>
                  </a:lnTo>
                  <a:lnTo>
                    <a:pt x="280194" y="1575594"/>
                  </a:lnTo>
                  <a:lnTo>
                    <a:pt x="277019" y="1591469"/>
                  </a:lnTo>
                  <a:lnTo>
                    <a:pt x="273844" y="1608138"/>
                  </a:lnTo>
                  <a:lnTo>
                    <a:pt x="272256" y="1624013"/>
                  </a:lnTo>
                  <a:lnTo>
                    <a:pt x="270669" y="1640681"/>
                  </a:lnTo>
                  <a:lnTo>
                    <a:pt x="270669" y="1657350"/>
                  </a:lnTo>
                  <a:lnTo>
                    <a:pt x="270669" y="1677988"/>
                  </a:lnTo>
                  <a:lnTo>
                    <a:pt x="272256" y="1697831"/>
                  </a:lnTo>
                  <a:lnTo>
                    <a:pt x="275431" y="1716881"/>
                  </a:lnTo>
                  <a:lnTo>
                    <a:pt x="279400" y="1735138"/>
                  </a:lnTo>
                  <a:lnTo>
                    <a:pt x="284162" y="1754981"/>
                  </a:lnTo>
                  <a:lnTo>
                    <a:pt x="289719" y="1772444"/>
                  </a:lnTo>
                  <a:lnTo>
                    <a:pt x="296862" y="1790700"/>
                  </a:lnTo>
                  <a:lnTo>
                    <a:pt x="304800" y="1807369"/>
                  </a:lnTo>
                  <a:lnTo>
                    <a:pt x="313531" y="1824038"/>
                  </a:lnTo>
                  <a:lnTo>
                    <a:pt x="323850" y="1839913"/>
                  </a:lnTo>
                  <a:lnTo>
                    <a:pt x="333375" y="1855788"/>
                  </a:lnTo>
                  <a:lnTo>
                    <a:pt x="344487" y="1870869"/>
                  </a:lnTo>
                  <a:lnTo>
                    <a:pt x="357187" y="1885156"/>
                  </a:lnTo>
                  <a:lnTo>
                    <a:pt x="369887" y="1898650"/>
                  </a:lnTo>
                  <a:lnTo>
                    <a:pt x="383381" y="1912144"/>
                  </a:lnTo>
                  <a:lnTo>
                    <a:pt x="396875" y="1924050"/>
                  </a:lnTo>
                  <a:lnTo>
                    <a:pt x="378619" y="1912938"/>
                  </a:lnTo>
                  <a:lnTo>
                    <a:pt x="361950" y="1900238"/>
                  </a:lnTo>
                  <a:lnTo>
                    <a:pt x="345281" y="1887538"/>
                  </a:lnTo>
                  <a:lnTo>
                    <a:pt x="329406" y="1872456"/>
                  </a:lnTo>
                  <a:lnTo>
                    <a:pt x="315119" y="1857375"/>
                  </a:lnTo>
                  <a:lnTo>
                    <a:pt x="301625" y="1841500"/>
                  </a:lnTo>
                  <a:lnTo>
                    <a:pt x="288925" y="1824831"/>
                  </a:lnTo>
                  <a:lnTo>
                    <a:pt x="277812" y="1806575"/>
                  </a:lnTo>
                  <a:lnTo>
                    <a:pt x="267494" y="1788319"/>
                  </a:lnTo>
                  <a:lnTo>
                    <a:pt x="257969" y="1769269"/>
                  </a:lnTo>
                  <a:lnTo>
                    <a:pt x="250031" y="1748631"/>
                  </a:lnTo>
                  <a:lnTo>
                    <a:pt x="242887" y="1727994"/>
                  </a:lnTo>
                  <a:lnTo>
                    <a:pt x="238125" y="1707356"/>
                  </a:lnTo>
                  <a:lnTo>
                    <a:pt x="234950" y="1685131"/>
                  </a:lnTo>
                  <a:lnTo>
                    <a:pt x="232569" y="1662906"/>
                  </a:lnTo>
                  <a:lnTo>
                    <a:pt x="231775" y="1639888"/>
                  </a:lnTo>
                  <a:lnTo>
                    <a:pt x="232569" y="1623219"/>
                  </a:lnTo>
                  <a:lnTo>
                    <a:pt x="233362" y="1606550"/>
                  </a:lnTo>
                  <a:lnTo>
                    <a:pt x="235744" y="1590675"/>
                  </a:lnTo>
                  <a:lnTo>
                    <a:pt x="238125" y="1574800"/>
                  </a:lnTo>
                  <a:lnTo>
                    <a:pt x="241300" y="1558925"/>
                  </a:lnTo>
                  <a:lnTo>
                    <a:pt x="246856" y="1543050"/>
                  </a:lnTo>
                  <a:lnTo>
                    <a:pt x="251619" y="1527969"/>
                  </a:lnTo>
                  <a:lnTo>
                    <a:pt x="257175" y="1513681"/>
                  </a:lnTo>
                  <a:lnTo>
                    <a:pt x="264319" y="1498600"/>
                  </a:lnTo>
                  <a:lnTo>
                    <a:pt x="270669" y="1485106"/>
                  </a:lnTo>
                  <a:lnTo>
                    <a:pt x="279400" y="1470819"/>
                  </a:lnTo>
                  <a:lnTo>
                    <a:pt x="287337" y="1457325"/>
                  </a:lnTo>
                  <a:lnTo>
                    <a:pt x="296862" y="1444625"/>
                  </a:lnTo>
                  <a:lnTo>
                    <a:pt x="305594" y="1432719"/>
                  </a:lnTo>
                  <a:lnTo>
                    <a:pt x="315912" y="1420813"/>
                  </a:lnTo>
                  <a:lnTo>
                    <a:pt x="327025" y="1409700"/>
                  </a:lnTo>
                  <a:lnTo>
                    <a:pt x="338931" y="1398588"/>
                  </a:lnTo>
                  <a:lnTo>
                    <a:pt x="350044" y="1389063"/>
                  </a:lnTo>
                  <a:lnTo>
                    <a:pt x="362744" y="1378744"/>
                  </a:lnTo>
                  <a:lnTo>
                    <a:pt x="375444" y="1370013"/>
                  </a:lnTo>
                  <a:lnTo>
                    <a:pt x="388937" y="1361281"/>
                  </a:lnTo>
                  <a:lnTo>
                    <a:pt x="402431" y="1353344"/>
                  </a:lnTo>
                  <a:lnTo>
                    <a:pt x="416718" y="1346200"/>
                  </a:lnTo>
                  <a:lnTo>
                    <a:pt x="431006" y="1339850"/>
                  </a:lnTo>
                  <a:lnTo>
                    <a:pt x="446087" y="1333500"/>
                  </a:lnTo>
                  <a:lnTo>
                    <a:pt x="461168" y="1328738"/>
                  </a:lnTo>
                  <a:lnTo>
                    <a:pt x="476250" y="1324769"/>
                  </a:lnTo>
                  <a:lnTo>
                    <a:pt x="492125" y="1320800"/>
                  </a:lnTo>
                  <a:lnTo>
                    <a:pt x="508000" y="1317625"/>
                  </a:lnTo>
                  <a:lnTo>
                    <a:pt x="524668" y="1316038"/>
                  </a:lnTo>
                  <a:lnTo>
                    <a:pt x="541337" y="1314450"/>
                  </a:lnTo>
                  <a:close/>
                  <a:moveTo>
                    <a:pt x="1732756" y="1250622"/>
                  </a:moveTo>
                  <a:lnTo>
                    <a:pt x="1713706" y="1251416"/>
                  </a:lnTo>
                  <a:lnTo>
                    <a:pt x="1693068" y="1253004"/>
                  </a:lnTo>
                  <a:lnTo>
                    <a:pt x="1674018" y="1255386"/>
                  </a:lnTo>
                  <a:lnTo>
                    <a:pt x="1655762" y="1258562"/>
                  </a:lnTo>
                  <a:lnTo>
                    <a:pt x="1636712" y="1262532"/>
                  </a:lnTo>
                  <a:lnTo>
                    <a:pt x="1618456" y="1268091"/>
                  </a:lnTo>
                  <a:lnTo>
                    <a:pt x="1600200" y="1273649"/>
                  </a:lnTo>
                  <a:lnTo>
                    <a:pt x="1582737" y="1280795"/>
                  </a:lnTo>
                  <a:lnTo>
                    <a:pt x="1566068" y="1288736"/>
                  </a:lnTo>
                  <a:lnTo>
                    <a:pt x="1549400" y="1297470"/>
                  </a:lnTo>
                  <a:lnTo>
                    <a:pt x="1533525" y="1306205"/>
                  </a:lnTo>
                  <a:lnTo>
                    <a:pt x="1517650" y="1316527"/>
                  </a:lnTo>
                  <a:lnTo>
                    <a:pt x="1502568" y="1327644"/>
                  </a:lnTo>
                  <a:lnTo>
                    <a:pt x="1488281" y="1337967"/>
                  </a:lnTo>
                  <a:lnTo>
                    <a:pt x="1473993" y="1350671"/>
                  </a:lnTo>
                  <a:lnTo>
                    <a:pt x="1460500" y="1363376"/>
                  </a:lnTo>
                  <a:lnTo>
                    <a:pt x="1447800" y="1376875"/>
                  </a:lnTo>
                  <a:lnTo>
                    <a:pt x="1435893" y="1390374"/>
                  </a:lnTo>
                  <a:lnTo>
                    <a:pt x="1424781" y="1405461"/>
                  </a:lnTo>
                  <a:lnTo>
                    <a:pt x="1413668" y="1420547"/>
                  </a:lnTo>
                  <a:lnTo>
                    <a:pt x="1403350" y="1435634"/>
                  </a:lnTo>
                  <a:lnTo>
                    <a:pt x="1394618" y="1452309"/>
                  </a:lnTo>
                  <a:lnTo>
                    <a:pt x="1385887" y="1468984"/>
                  </a:lnTo>
                  <a:lnTo>
                    <a:pt x="1378744" y="1485659"/>
                  </a:lnTo>
                  <a:lnTo>
                    <a:pt x="1371600" y="1503128"/>
                  </a:lnTo>
                  <a:lnTo>
                    <a:pt x="1365250" y="1520597"/>
                  </a:lnTo>
                  <a:lnTo>
                    <a:pt x="1359694" y="1539654"/>
                  </a:lnTo>
                  <a:lnTo>
                    <a:pt x="1355725" y="1557917"/>
                  </a:lnTo>
                  <a:lnTo>
                    <a:pt x="1352550" y="1576974"/>
                  </a:lnTo>
                  <a:lnTo>
                    <a:pt x="1350168" y="1596031"/>
                  </a:lnTo>
                  <a:lnTo>
                    <a:pt x="1348581" y="1615883"/>
                  </a:lnTo>
                  <a:lnTo>
                    <a:pt x="1348581" y="1635734"/>
                  </a:lnTo>
                  <a:lnTo>
                    <a:pt x="1348581" y="1654791"/>
                  </a:lnTo>
                  <a:lnTo>
                    <a:pt x="1350168" y="1674642"/>
                  </a:lnTo>
                  <a:lnTo>
                    <a:pt x="1352550" y="1694493"/>
                  </a:lnTo>
                  <a:lnTo>
                    <a:pt x="1355725" y="1712756"/>
                  </a:lnTo>
                  <a:lnTo>
                    <a:pt x="1359694" y="1731813"/>
                  </a:lnTo>
                  <a:lnTo>
                    <a:pt x="1365250" y="1749282"/>
                  </a:lnTo>
                  <a:lnTo>
                    <a:pt x="1371600" y="1768339"/>
                  </a:lnTo>
                  <a:lnTo>
                    <a:pt x="1378744" y="1785808"/>
                  </a:lnTo>
                  <a:lnTo>
                    <a:pt x="1385887" y="1802483"/>
                  </a:lnTo>
                  <a:lnTo>
                    <a:pt x="1394618" y="1819158"/>
                  </a:lnTo>
                  <a:lnTo>
                    <a:pt x="1403350" y="1835039"/>
                  </a:lnTo>
                  <a:lnTo>
                    <a:pt x="1413668" y="1850920"/>
                  </a:lnTo>
                  <a:lnTo>
                    <a:pt x="1424781" y="1866007"/>
                  </a:lnTo>
                  <a:lnTo>
                    <a:pt x="1435893" y="1880300"/>
                  </a:lnTo>
                  <a:lnTo>
                    <a:pt x="1447800" y="1894593"/>
                  </a:lnTo>
                  <a:lnTo>
                    <a:pt x="1460500" y="1908091"/>
                  </a:lnTo>
                  <a:lnTo>
                    <a:pt x="1473993" y="1920002"/>
                  </a:lnTo>
                  <a:lnTo>
                    <a:pt x="1488281" y="1931913"/>
                  </a:lnTo>
                  <a:lnTo>
                    <a:pt x="1502568" y="1943823"/>
                  </a:lnTo>
                  <a:lnTo>
                    <a:pt x="1517650" y="1954940"/>
                  </a:lnTo>
                  <a:lnTo>
                    <a:pt x="1533525" y="1964469"/>
                  </a:lnTo>
                  <a:lnTo>
                    <a:pt x="1549400" y="1973997"/>
                  </a:lnTo>
                  <a:lnTo>
                    <a:pt x="1566068" y="1982732"/>
                  </a:lnTo>
                  <a:lnTo>
                    <a:pt x="1582737" y="1989878"/>
                  </a:lnTo>
                  <a:lnTo>
                    <a:pt x="1600200" y="1996230"/>
                  </a:lnTo>
                  <a:lnTo>
                    <a:pt x="1618456" y="2003377"/>
                  </a:lnTo>
                  <a:lnTo>
                    <a:pt x="1636712" y="2008141"/>
                  </a:lnTo>
                  <a:lnTo>
                    <a:pt x="1655762" y="2012111"/>
                  </a:lnTo>
                  <a:lnTo>
                    <a:pt x="1674018" y="2016081"/>
                  </a:lnTo>
                  <a:lnTo>
                    <a:pt x="1693068" y="2018464"/>
                  </a:lnTo>
                  <a:lnTo>
                    <a:pt x="1713706" y="2020052"/>
                  </a:lnTo>
                  <a:lnTo>
                    <a:pt x="1732756" y="2020052"/>
                  </a:lnTo>
                  <a:lnTo>
                    <a:pt x="1752600" y="2020052"/>
                  </a:lnTo>
                  <a:lnTo>
                    <a:pt x="1771650" y="2018464"/>
                  </a:lnTo>
                  <a:lnTo>
                    <a:pt x="1791493" y="2016081"/>
                  </a:lnTo>
                  <a:lnTo>
                    <a:pt x="1810543" y="2012111"/>
                  </a:lnTo>
                  <a:lnTo>
                    <a:pt x="1828800" y="2008141"/>
                  </a:lnTo>
                  <a:lnTo>
                    <a:pt x="1847056" y="2003377"/>
                  </a:lnTo>
                  <a:lnTo>
                    <a:pt x="1864518" y="1996230"/>
                  </a:lnTo>
                  <a:lnTo>
                    <a:pt x="1882775" y="1989878"/>
                  </a:lnTo>
                  <a:lnTo>
                    <a:pt x="1899443" y="1982732"/>
                  </a:lnTo>
                  <a:lnTo>
                    <a:pt x="1916112" y="1973997"/>
                  </a:lnTo>
                  <a:lnTo>
                    <a:pt x="1931987" y="1964469"/>
                  </a:lnTo>
                  <a:lnTo>
                    <a:pt x="1947862" y="1954940"/>
                  </a:lnTo>
                  <a:lnTo>
                    <a:pt x="1962943" y="1943823"/>
                  </a:lnTo>
                  <a:lnTo>
                    <a:pt x="1978024" y="1931913"/>
                  </a:lnTo>
                  <a:lnTo>
                    <a:pt x="1991518" y="1920002"/>
                  </a:lnTo>
                  <a:lnTo>
                    <a:pt x="2005012" y="1908091"/>
                  </a:lnTo>
                  <a:lnTo>
                    <a:pt x="2016918" y="1894593"/>
                  </a:lnTo>
                  <a:lnTo>
                    <a:pt x="2029618" y="1880300"/>
                  </a:lnTo>
                  <a:lnTo>
                    <a:pt x="2040731" y="1866007"/>
                  </a:lnTo>
                  <a:lnTo>
                    <a:pt x="2051843" y="1850920"/>
                  </a:lnTo>
                  <a:lnTo>
                    <a:pt x="2061368" y="1835039"/>
                  </a:lnTo>
                  <a:lnTo>
                    <a:pt x="2070893" y="1819158"/>
                  </a:lnTo>
                  <a:lnTo>
                    <a:pt x="2079624" y="1802483"/>
                  </a:lnTo>
                  <a:lnTo>
                    <a:pt x="2087562" y="1785808"/>
                  </a:lnTo>
                  <a:lnTo>
                    <a:pt x="2094706" y="1768339"/>
                  </a:lnTo>
                  <a:lnTo>
                    <a:pt x="2100262" y="1749282"/>
                  </a:lnTo>
                  <a:lnTo>
                    <a:pt x="2105024" y="1731813"/>
                  </a:lnTo>
                  <a:lnTo>
                    <a:pt x="2109787" y="1712756"/>
                  </a:lnTo>
                  <a:lnTo>
                    <a:pt x="2112962" y="1694493"/>
                  </a:lnTo>
                  <a:lnTo>
                    <a:pt x="2115343" y="1674642"/>
                  </a:lnTo>
                  <a:lnTo>
                    <a:pt x="2116931" y="1654791"/>
                  </a:lnTo>
                  <a:lnTo>
                    <a:pt x="2117724" y="1635734"/>
                  </a:lnTo>
                  <a:lnTo>
                    <a:pt x="2116931" y="1615883"/>
                  </a:lnTo>
                  <a:lnTo>
                    <a:pt x="2115343" y="1596031"/>
                  </a:lnTo>
                  <a:lnTo>
                    <a:pt x="2112962" y="1576974"/>
                  </a:lnTo>
                  <a:lnTo>
                    <a:pt x="2109787" y="1557917"/>
                  </a:lnTo>
                  <a:lnTo>
                    <a:pt x="2105024" y="1539654"/>
                  </a:lnTo>
                  <a:lnTo>
                    <a:pt x="2100262" y="1520597"/>
                  </a:lnTo>
                  <a:lnTo>
                    <a:pt x="2094706" y="1503128"/>
                  </a:lnTo>
                  <a:lnTo>
                    <a:pt x="2087562" y="1485659"/>
                  </a:lnTo>
                  <a:lnTo>
                    <a:pt x="2079624" y="1468984"/>
                  </a:lnTo>
                  <a:lnTo>
                    <a:pt x="2070893" y="1452309"/>
                  </a:lnTo>
                  <a:lnTo>
                    <a:pt x="2061368" y="1435634"/>
                  </a:lnTo>
                  <a:lnTo>
                    <a:pt x="2051843" y="1420547"/>
                  </a:lnTo>
                  <a:lnTo>
                    <a:pt x="2040731" y="1405461"/>
                  </a:lnTo>
                  <a:lnTo>
                    <a:pt x="2029618" y="1390374"/>
                  </a:lnTo>
                  <a:lnTo>
                    <a:pt x="2016918" y="1376875"/>
                  </a:lnTo>
                  <a:lnTo>
                    <a:pt x="2005012" y="1363376"/>
                  </a:lnTo>
                  <a:lnTo>
                    <a:pt x="1991518" y="1350671"/>
                  </a:lnTo>
                  <a:lnTo>
                    <a:pt x="1978024" y="1337967"/>
                  </a:lnTo>
                  <a:lnTo>
                    <a:pt x="1962943" y="1327644"/>
                  </a:lnTo>
                  <a:lnTo>
                    <a:pt x="1947862" y="1316527"/>
                  </a:lnTo>
                  <a:lnTo>
                    <a:pt x="1931987" y="1306205"/>
                  </a:lnTo>
                  <a:lnTo>
                    <a:pt x="1916112" y="1297470"/>
                  </a:lnTo>
                  <a:lnTo>
                    <a:pt x="1899443" y="1288736"/>
                  </a:lnTo>
                  <a:lnTo>
                    <a:pt x="1882775" y="1280795"/>
                  </a:lnTo>
                  <a:lnTo>
                    <a:pt x="1864518" y="1273649"/>
                  </a:lnTo>
                  <a:lnTo>
                    <a:pt x="1847056" y="1268091"/>
                  </a:lnTo>
                  <a:lnTo>
                    <a:pt x="1828800" y="1262532"/>
                  </a:lnTo>
                  <a:lnTo>
                    <a:pt x="1810543" y="1258562"/>
                  </a:lnTo>
                  <a:lnTo>
                    <a:pt x="1791493" y="1255386"/>
                  </a:lnTo>
                  <a:lnTo>
                    <a:pt x="1771650" y="1253004"/>
                  </a:lnTo>
                  <a:lnTo>
                    <a:pt x="1752600" y="1251416"/>
                  </a:lnTo>
                  <a:lnTo>
                    <a:pt x="1732756" y="1250622"/>
                  </a:lnTo>
                  <a:close/>
                  <a:moveTo>
                    <a:pt x="523875" y="1250622"/>
                  </a:moveTo>
                  <a:lnTo>
                    <a:pt x="503237" y="1251416"/>
                  </a:lnTo>
                  <a:lnTo>
                    <a:pt x="484187" y="1253004"/>
                  </a:lnTo>
                  <a:lnTo>
                    <a:pt x="465137" y="1255386"/>
                  </a:lnTo>
                  <a:lnTo>
                    <a:pt x="446087" y="1258562"/>
                  </a:lnTo>
                  <a:lnTo>
                    <a:pt x="427037" y="1262532"/>
                  </a:lnTo>
                  <a:lnTo>
                    <a:pt x="408781" y="1268091"/>
                  </a:lnTo>
                  <a:lnTo>
                    <a:pt x="391319" y="1273649"/>
                  </a:lnTo>
                  <a:lnTo>
                    <a:pt x="373856" y="1280795"/>
                  </a:lnTo>
                  <a:lnTo>
                    <a:pt x="356394" y="1288736"/>
                  </a:lnTo>
                  <a:lnTo>
                    <a:pt x="340519" y="1297470"/>
                  </a:lnTo>
                  <a:lnTo>
                    <a:pt x="323850" y="1306205"/>
                  </a:lnTo>
                  <a:lnTo>
                    <a:pt x="308769" y="1316527"/>
                  </a:lnTo>
                  <a:lnTo>
                    <a:pt x="293687" y="1327644"/>
                  </a:lnTo>
                  <a:lnTo>
                    <a:pt x="278606" y="1337967"/>
                  </a:lnTo>
                  <a:lnTo>
                    <a:pt x="265112" y="1350671"/>
                  </a:lnTo>
                  <a:lnTo>
                    <a:pt x="251619" y="1363376"/>
                  </a:lnTo>
                  <a:lnTo>
                    <a:pt x="238125" y="1376875"/>
                  </a:lnTo>
                  <a:lnTo>
                    <a:pt x="226219" y="1390374"/>
                  </a:lnTo>
                  <a:lnTo>
                    <a:pt x="214312" y="1405461"/>
                  </a:lnTo>
                  <a:lnTo>
                    <a:pt x="204787" y="1420547"/>
                  </a:lnTo>
                  <a:lnTo>
                    <a:pt x="194469" y="1435634"/>
                  </a:lnTo>
                  <a:lnTo>
                    <a:pt x="184944" y="1452309"/>
                  </a:lnTo>
                  <a:lnTo>
                    <a:pt x="176212" y="1468984"/>
                  </a:lnTo>
                  <a:lnTo>
                    <a:pt x="168275" y="1485659"/>
                  </a:lnTo>
                  <a:lnTo>
                    <a:pt x="161925" y="1503128"/>
                  </a:lnTo>
                  <a:lnTo>
                    <a:pt x="156369" y="1520597"/>
                  </a:lnTo>
                  <a:lnTo>
                    <a:pt x="150812" y="1539654"/>
                  </a:lnTo>
                  <a:lnTo>
                    <a:pt x="146050" y="1557917"/>
                  </a:lnTo>
                  <a:lnTo>
                    <a:pt x="142875" y="1576974"/>
                  </a:lnTo>
                  <a:lnTo>
                    <a:pt x="141287" y="1596031"/>
                  </a:lnTo>
                  <a:lnTo>
                    <a:pt x="138906" y="1615883"/>
                  </a:lnTo>
                  <a:lnTo>
                    <a:pt x="138112" y="1635734"/>
                  </a:lnTo>
                  <a:lnTo>
                    <a:pt x="138906" y="1654791"/>
                  </a:lnTo>
                  <a:lnTo>
                    <a:pt x="141287" y="1674642"/>
                  </a:lnTo>
                  <a:lnTo>
                    <a:pt x="142875" y="1694493"/>
                  </a:lnTo>
                  <a:lnTo>
                    <a:pt x="146050" y="1712756"/>
                  </a:lnTo>
                  <a:lnTo>
                    <a:pt x="150812" y="1731813"/>
                  </a:lnTo>
                  <a:lnTo>
                    <a:pt x="156369" y="1749282"/>
                  </a:lnTo>
                  <a:lnTo>
                    <a:pt x="161925" y="1768339"/>
                  </a:lnTo>
                  <a:lnTo>
                    <a:pt x="168275" y="1785808"/>
                  </a:lnTo>
                  <a:lnTo>
                    <a:pt x="176212" y="1802483"/>
                  </a:lnTo>
                  <a:lnTo>
                    <a:pt x="184944" y="1819158"/>
                  </a:lnTo>
                  <a:lnTo>
                    <a:pt x="194469" y="1835039"/>
                  </a:lnTo>
                  <a:lnTo>
                    <a:pt x="204787" y="1850920"/>
                  </a:lnTo>
                  <a:lnTo>
                    <a:pt x="214312" y="1866007"/>
                  </a:lnTo>
                  <a:lnTo>
                    <a:pt x="226219" y="1880300"/>
                  </a:lnTo>
                  <a:lnTo>
                    <a:pt x="238125" y="1894593"/>
                  </a:lnTo>
                  <a:lnTo>
                    <a:pt x="251619" y="1908091"/>
                  </a:lnTo>
                  <a:lnTo>
                    <a:pt x="265112" y="1920002"/>
                  </a:lnTo>
                  <a:lnTo>
                    <a:pt x="278606" y="1931913"/>
                  </a:lnTo>
                  <a:lnTo>
                    <a:pt x="293687" y="1943823"/>
                  </a:lnTo>
                  <a:lnTo>
                    <a:pt x="308769" y="1954940"/>
                  </a:lnTo>
                  <a:lnTo>
                    <a:pt x="323850" y="1964469"/>
                  </a:lnTo>
                  <a:lnTo>
                    <a:pt x="340519" y="1973997"/>
                  </a:lnTo>
                  <a:lnTo>
                    <a:pt x="356394" y="1982732"/>
                  </a:lnTo>
                  <a:lnTo>
                    <a:pt x="373856" y="1989878"/>
                  </a:lnTo>
                  <a:lnTo>
                    <a:pt x="391319" y="1996230"/>
                  </a:lnTo>
                  <a:lnTo>
                    <a:pt x="408781" y="2003377"/>
                  </a:lnTo>
                  <a:lnTo>
                    <a:pt x="427037" y="2008141"/>
                  </a:lnTo>
                  <a:lnTo>
                    <a:pt x="446087" y="2012111"/>
                  </a:lnTo>
                  <a:lnTo>
                    <a:pt x="465137" y="2016081"/>
                  </a:lnTo>
                  <a:lnTo>
                    <a:pt x="484187" y="2018464"/>
                  </a:lnTo>
                  <a:lnTo>
                    <a:pt x="503237" y="2020052"/>
                  </a:lnTo>
                  <a:lnTo>
                    <a:pt x="523875" y="2020052"/>
                  </a:lnTo>
                  <a:lnTo>
                    <a:pt x="542925" y="2020052"/>
                  </a:lnTo>
                  <a:lnTo>
                    <a:pt x="562769" y="2018464"/>
                  </a:lnTo>
                  <a:lnTo>
                    <a:pt x="581819" y="2016081"/>
                  </a:lnTo>
                  <a:lnTo>
                    <a:pt x="600869" y="2012111"/>
                  </a:lnTo>
                  <a:lnTo>
                    <a:pt x="619125" y="2008141"/>
                  </a:lnTo>
                  <a:lnTo>
                    <a:pt x="637381" y="2003377"/>
                  </a:lnTo>
                  <a:lnTo>
                    <a:pt x="655637" y="1996230"/>
                  </a:lnTo>
                  <a:lnTo>
                    <a:pt x="672306" y="1989878"/>
                  </a:lnTo>
                  <a:lnTo>
                    <a:pt x="690562" y="1982732"/>
                  </a:lnTo>
                  <a:lnTo>
                    <a:pt x="707231" y="1973997"/>
                  </a:lnTo>
                  <a:lnTo>
                    <a:pt x="723106" y="1964469"/>
                  </a:lnTo>
                  <a:lnTo>
                    <a:pt x="738187" y="1954940"/>
                  </a:lnTo>
                  <a:lnTo>
                    <a:pt x="753269" y="1943823"/>
                  </a:lnTo>
                  <a:lnTo>
                    <a:pt x="768350" y="1931913"/>
                  </a:lnTo>
                  <a:lnTo>
                    <a:pt x="782637" y="1920002"/>
                  </a:lnTo>
                  <a:lnTo>
                    <a:pt x="794544" y="1908091"/>
                  </a:lnTo>
                  <a:lnTo>
                    <a:pt x="808037" y="1894593"/>
                  </a:lnTo>
                  <a:lnTo>
                    <a:pt x="819944" y="1880300"/>
                  </a:lnTo>
                  <a:lnTo>
                    <a:pt x="831850" y="1866007"/>
                  </a:lnTo>
                  <a:lnTo>
                    <a:pt x="842962" y="1850920"/>
                  </a:lnTo>
                  <a:lnTo>
                    <a:pt x="852487" y="1835039"/>
                  </a:lnTo>
                  <a:lnTo>
                    <a:pt x="862012" y="1819158"/>
                  </a:lnTo>
                  <a:lnTo>
                    <a:pt x="869950" y="1802483"/>
                  </a:lnTo>
                  <a:lnTo>
                    <a:pt x="877887" y="1785808"/>
                  </a:lnTo>
                  <a:lnTo>
                    <a:pt x="884237" y="1768339"/>
                  </a:lnTo>
                  <a:lnTo>
                    <a:pt x="890587" y="1749282"/>
                  </a:lnTo>
                  <a:lnTo>
                    <a:pt x="896144" y="1731813"/>
                  </a:lnTo>
                  <a:lnTo>
                    <a:pt x="900112" y="1712756"/>
                  </a:lnTo>
                  <a:lnTo>
                    <a:pt x="904081" y="1694493"/>
                  </a:lnTo>
                  <a:lnTo>
                    <a:pt x="906462" y="1674642"/>
                  </a:lnTo>
                  <a:lnTo>
                    <a:pt x="907256" y="1654791"/>
                  </a:lnTo>
                  <a:lnTo>
                    <a:pt x="908050" y="1635734"/>
                  </a:lnTo>
                  <a:lnTo>
                    <a:pt x="907256" y="1615883"/>
                  </a:lnTo>
                  <a:lnTo>
                    <a:pt x="906462" y="1596031"/>
                  </a:lnTo>
                  <a:lnTo>
                    <a:pt x="904081" y="1576974"/>
                  </a:lnTo>
                  <a:lnTo>
                    <a:pt x="900112" y="1557917"/>
                  </a:lnTo>
                  <a:lnTo>
                    <a:pt x="896144" y="1539654"/>
                  </a:lnTo>
                  <a:lnTo>
                    <a:pt x="890587" y="1520597"/>
                  </a:lnTo>
                  <a:lnTo>
                    <a:pt x="884237" y="1503128"/>
                  </a:lnTo>
                  <a:lnTo>
                    <a:pt x="877887" y="1485659"/>
                  </a:lnTo>
                  <a:lnTo>
                    <a:pt x="869950" y="1468984"/>
                  </a:lnTo>
                  <a:lnTo>
                    <a:pt x="862012" y="1452309"/>
                  </a:lnTo>
                  <a:lnTo>
                    <a:pt x="852487" y="1435634"/>
                  </a:lnTo>
                  <a:lnTo>
                    <a:pt x="842962" y="1420547"/>
                  </a:lnTo>
                  <a:lnTo>
                    <a:pt x="831850" y="1405461"/>
                  </a:lnTo>
                  <a:lnTo>
                    <a:pt x="819944" y="1390374"/>
                  </a:lnTo>
                  <a:lnTo>
                    <a:pt x="808037" y="1376875"/>
                  </a:lnTo>
                  <a:lnTo>
                    <a:pt x="794544" y="1363376"/>
                  </a:lnTo>
                  <a:lnTo>
                    <a:pt x="782637" y="1350671"/>
                  </a:lnTo>
                  <a:lnTo>
                    <a:pt x="768350" y="1337967"/>
                  </a:lnTo>
                  <a:lnTo>
                    <a:pt x="753269" y="1327644"/>
                  </a:lnTo>
                  <a:lnTo>
                    <a:pt x="738187" y="1316527"/>
                  </a:lnTo>
                  <a:lnTo>
                    <a:pt x="723106" y="1306205"/>
                  </a:lnTo>
                  <a:lnTo>
                    <a:pt x="707231" y="1297470"/>
                  </a:lnTo>
                  <a:lnTo>
                    <a:pt x="690562" y="1288736"/>
                  </a:lnTo>
                  <a:lnTo>
                    <a:pt x="672306" y="1280795"/>
                  </a:lnTo>
                  <a:lnTo>
                    <a:pt x="655637" y="1273649"/>
                  </a:lnTo>
                  <a:lnTo>
                    <a:pt x="637381" y="1268091"/>
                  </a:lnTo>
                  <a:lnTo>
                    <a:pt x="619125" y="1262532"/>
                  </a:lnTo>
                  <a:lnTo>
                    <a:pt x="600869" y="1258562"/>
                  </a:lnTo>
                  <a:lnTo>
                    <a:pt x="581819" y="1255386"/>
                  </a:lnTo>
                  <a:lnTo>
                    <a:pt x="562769" y="1253004"/>
                  </a:lnTo>
                  <a:lnTo>
                    <a:pt x="542925" y="1251416"/>
                  </a:lnTo>
                  <a:lnTo>
                    <a:pt x="523875" y="1250622"/>
                  </a:lnTo>
                  <a:close/>
                  <a:moveTo>
                    <a:pt x="601662" y="0"/>
                  </a:moveTo>
                  <a:lnTo>
                    <a:pt x="812800" y="0"/>
                  </a:lnTo>
                  <a:lnTo>
                    <a:pt x="821531" y="794"/>
                  </a:lnTo>
                  <a:lnTo>
                    <a:pt x="831056" y="1588"/>
                  </a:lnTo>
                  <a:lnTo>
                    <a:pt x="839787" y="3970"/>
                  </a:lnTo>
                  <a:lnTo>
                    <a:pt x="848519" y="7146"/>
                  </a:lnTo>
                  <a:lnTo>
                    <a:pt x="856456" y="11911"/>
                  </a:lnTo>
                  <a:lnTo>
                    <a:pt x="864394" y="15881"/>
                  </a:lnTo>
                  <a:lnTo>
                    <a:pt x="871537" y="21439"/>
                  </a:lnTo>
                  <a:lnTo>
                    <a:pt x="878681" y="27792"/>
                  </a:lnTo>
                  <a:lnTo>
                    <a:pt x="884237" y="34144"/>
                  </a:lnTo>
                  <a:lnTo>
                    <a:pt x="890587" y="41290"/>
                  </a:lnTo>
                  <a:lnTo>
                    <a:pt x="894556" y="49231"/>
                  </a:lnTo>
                  <a:lnTo>
                    <a:pt x="898525" y="57171"/>
                  </a:lnTo>
                  <a:lnTo>
                    <a:pt x="901700" y="65906"/>
                  </a:lnTo>
                  <a:lnTo>
                    <a:pt x="904081" y="74640"/>
                  </a:lnTo>
                  <a:lnTo>
                    <a:pt x="905669" y="83375"/>
                  </a:lnTo>
                  <a:lnTo>
                    <a:pt x="906462" y="93697"/>
                  </a:lnTo>
                  <a:lnTo>
                    <a:pt x="902494" y="160397"/>
                  </a:lnTo>
                  <a:lnTo>
                    <a:pt x="914400" y="162779"/>
                  </a:lnTo>
                  <a:lnTo>
                    <a:pt x="926306" y="165162"/>
                  </a:lnTo>
                  <a:lnTo>
                    <a:pt x="938212" y="169132"/>
                  </a:lnTo>
                  <a:lnTo>
                    <a:pt x="948531" y="173896"/>
                  </a:lnTo>
                  <a:lnTo>
                    <a:pt x="958850" y="180248"/>
                  </a:lnTo>
                  <a:lnTo>
                    <a:pt x="969169" y="185807"/>
                  </a:lnTo>
                  <a:lnTo>
                    <a:pt x="977106" y="193747"/>
                  </a:lnTo>
                  <a:lnTo>
                    <a:pt x="985837" y="201688"/>
                  </a:lnTo>
                  <a:lnTo>
                    <a:pt x="992981" y="211216"/>
                  </a:lnTo>
                  <a:lnTo>
                    <a:pt x="1000125" y="219951"/>
                  </a:lnTo>
                  <a:lnTo>
                    <a:pt x="1005681" y="230273"/>
                  </a:lnTo>
                  <a:lnTo>
                    <a:pt x="1011237" y="241390"/>
                  </a:lnTo>
                  <a:lnTo>
                    <a:pt x="1015206" y="252507"/>
                  </a:lnTo>
                  <a:lnTo>
                    <a:pt x="1017587" y="264417"/>
                  </a:lnTo>
                  <a:lnTo>
                    <a:pt x="1019175" y="276328"/>
                  </a:lnTo>
                  <a:lnTo>
                    <a:pt x="1019968" y="289033"/>
                  </a:lnTo>
                  <a:lnTo>
                    <a:pt x="1019968" y="407345"/>
                  </a:lnTo>
                  <a:lnTo>
                    <a:pt x="1235868" y="407345"/>
                  </a:lnTo>
                  <a:lnTo>
                    <a:pt x="1235868" y="289033"/>
                  </a:lnTo>
                  <a:lnTo>
                    <a:pt x="1236662" y="276328"/>
                  </a:lnTo>
                  <a:lnTo>
                    <a:pt x="1238250" y="264417"/>
                  </a:lnTo>
                  <a:lnTo>
                    <a:pt x="1241425" y="252507"/>
                  </a:lnTo>
                  <a:lnTo>
                    <a:pt x="1245394" y="241390"/>
                  </a:lnTo>
                  <a:lnTo>
                    <a:pt x="1249362" y="230273"/>
                  </a:lnTo>
                  <a:lnTo>
                    <a:pt x="1255712" y="219951"/>
                  </a:lnTo>
                  <a:lnTo>
                    <a:pt x="1262062" y="211216"/>
                  </a:lnTo>
                  <a:lnTo>
                    <a:pt x="1269206" y="201688"/>
                  </a:lnTo>
                  <a:lnTo>
                    <a:pt x="1277937" y="193747"/>
                  </a:lnTo>
                  <a:lnTo>
                    <a:pt x="1287462" y="185807"/>
                  </a:lnTo>
                  <a:lnTo>
                    <a:pt x="1296987" y="180248"/>
                  </a:lnTo>
                  <a:lnTo>
                    <a:pt x="1307306" y="173896"/>
                  </a:lnTo>
                  <a:lnTo>
                    <a:pt x="1318418" y="169132"/>
                  </a:lnTo>
                  <a:lnTo>
                    <a:pt x="1328737" y="165162"/>
                  </a:lnTo>
                  <a:lnTo>
                    <a:pt x="1340644" y="162779"/>
                  </a:lnTo>
                  <a:lnTo>
                    <a:pt x="1353344" y="160397"/>
                  </a:lnTo>
                  <a:lnTo>
                    <a:pt x="1350168" y="93697"/>
                  </a:lnTo>
                  <a:lnTo>
                    <a:pt x="1350962" y="83375"/>
                  </a:lnTo>
                  <a:lnTo>
                    <a:pt x="1351756" y="74640"/>
                  </a:lnTo>
                  <a:lnTo>
                    <a:pt x="1354137" y="65906"/>
                  </a:lnTo>
                  <a:lnTo>
                    <a:pt x="1357312" y="57171"/>
                  </a:lnTo>
                  <a:lnTo>
                    <a:pt x="1362075" y="49231"/>
                  </a:lnTo>
                  <a:lnTo>
                    <a:pt x="1366044" y="41290"/>
                  </a:lnTo>
                  <a:lnTo>
                    <a:pt x="1371600" y="34144"/>
                  </a:lnTo>
                  <a:lnTo>
                    <a:pt x="1377950" y="27792"/>
                  </a:lnTo>
                  <a:lnTo>
                    <a:pt x="1384300" y="21439"/>
                  </a:lnTo>
                  <a:lnTo>
                    <a:pt x="1390650" y="15881"/>
                  </a:lnTo>
                  <a:lnTo>
                    <a:pt x="1399381" y="11911"/>
                  </a:lnTo>
                  <a:lnTo>
                    <a:pt x="1406525" y="7146"/>
                  </a:lnTo>
                  <a:lnTo>
                    <a:pt x="1416050" y="3970"/>
                  </a:lnTo>
                  <a:lnTo>
                    <a:pt x="1424781" y="1588"/>
                  </a:lnTo>
                  <a:lnTo>
                    <a:pt x="1434306" y="794"/>
                  </a:lnTo>
                  <a:lnTo>
                    <a:pt x="1443831" y="0"/>
                  </a:lnTo>
                  <a:lnTo>
                    <a:pt x="1654968" y="0"/>
                  </a:lnTo>
                  <a:lnTo>
                    <a:pt x="1664493" y="794"/>
                  </a:lnTo>
                  <a:lnTo>
                    <a:pt x="1674018" y="1588"/>
                  </a:lnTo>
                  <a:lnTo>
                    <a:pt x="1682750" y="3970"/>
                  </a:lnTo>
                  <a:lnTo>
                    <a:pt x="1691481" y="7146"/>
                  </a:lnTo>
                  <a:lnTo>
                    <a:pt x="1699418" y="11911"/>
                  </a:lnTo>
                  <a:lnTo>
                    <a:pt x="1707356" y="15881"/>
                  </a:lnTo>
                  <a:lnTo>
                    <a:pt x="1714500" y="21439"/>
                  </a:lnTo>
                  <a:lnTo>
                    <a:pt x="1720850" y="27792"/>
                  </a:lnTo>
                  <a:lnTo>
                    <a:pt x="1726406" y="34144"/>
                  </a:lnTo>
                  <a:lnTo>
                    <a:pt x="1732756" y="41290"/>
                  </a:lnTo>
                  <a:lnTo>
                    <a:pt x="1736725" y="49231"/>
                  </a:lnTo>
                  <a:lnTo>
                    <a:pt x="1740693" y="57171"/>
                  </a:lnTo>
                  <a:lnTo>
                    <a:pt x="1744662" y="65906"/>
                  </a:lnTo>
                  <a:lnTo>
                    <a:pt x="1747043" y="74640"/>
                  </a:lnTo>
                  <a:lnTo>
                    <a:pt x="1747837" y="83375"/>
                  </a:lnTo>
                  <a:lnTo>
                    <a:pt x="1748631" y="93697"/>
                  </a:lnTo>
                  <a:lnTo>
                    <a:pt x="1751806" y="159603"/>
                  </a:lnTo>
                  <a:lnTo>
                    <a:pt x="1769268" y="159603"/>
                  </a:lnTo>
                  <a:lnTo>
                    <a:pt x="1782762" y="159603"/>
                  </a:lnTo>
                  <a:lnTo>
                    <a:pt x="1795462" y="162779"/>
                  </a:lnTo>
                  <a:lnTo>
                    <a:pt x="1808162" y="165956"/>
                  </a:lnTo>
                  <a:lnTo>
                    <a:pt x="1820068" y="169926"/>
                  </a:lnTo>
                  <a:lnTo>
                    <a:pt x="1831181" y="174690"/>
                  </a:lnTo>
                  <a:lnTo>
                    <a:pt x="1842293" y="181836"/>
                  </a:lnTo>
                  <a:lnTo>
                    <a:pt x="1851818" y="188983"/>
                  </a:lnTo>
                  <a:lnTo>
                    <a:pt x="1860550" y="197717"/>
                  </a:lnTo>
                  <a:lnTo>
                    <a:pt x="1869281" y="206452"/>
                  </a:lnTo>
                  <a:lnTo>
                    <a:pt x="1876425" y="216774"/>
                  </a:lnTo>
                  <a:lnTo>
                    <a:pt x="1883568" y="227097"/>
                  </a:lnTo>
                  <a:lnTo>
                    <a:pt x="1888331" y="239008"/>
                  </a:lnTo>
                  <a:lnTo>
                    <a:pt x="1893093" y="250124"/>
                  </a:lnTo>
                  <a:lnTo>
                    <a:pt x="1896268" y="262829"/>
                  </a:lnTo>
                  <a:lnTo>
                    <a:pt x="1898650" y="275534"/>
                  </a:lnTo>
                  <a:lnTo>
                    <a:pt x="1899443" y="289033"/>
                  </a:lnTo>
                  <a:lnTo>
                    <a:pt x="1955800" y="485162"/>
                  </a:lnTo>
                  <a:lnTo>
                    <a:pt x="2015331" y="687643"/>
                  </a:lnTo>
                  <a:lnTo>
                    <a:pt x="2082006" y="921887"/>
                  </a:lnTo>
                  <a:lnTo>
                    <a:pt x="2116137" y="1042582"/>
                  </a:lnTo>
                  <a:lnTo>
                    <a:pt x="2147887" y="1160895"/>
                  </a:lnTo>
                  <a:lnTo>
                    <a:pt x="2178050" y="1272855"/>
                  </a:lnTo>
                  <a:lnTo>
                    <a:pt x="2205037" y="1375287"/>
                  </a:lnTo>
                  <a:lnTo>
                    <a:pt x="2227262" y="1465014"/>
                  </a:lnTo>
                  <a:lnTo>
                    <a:pt x="2235993" y="1503128"/>
                  </a:lnTo>
                  <a:lnTo>
                    <a:pt x="2243137" y="1536478"/>
                  </a:lnTo>
                  <a:lnTo>
                    <a:pt x="2249487" y="1565858"/>
                  </a:lnTo>
                  <a:lnTo>
                    <a:pt x="2252662" y="1589679"/>
                  </a:lnTo>
                  <a:lnTo>
                    <a:pt x="2255043" y="1606354"/>
                  </a:lnTo>
                  <a:lnTo>
                    <a:pt x="2255043" y="1612706"/>
                  </a:lnTo>
                  <a:lnTo>
                    <a:pt x="2254250" y="1618265"/>
                  </a:lnTo>
                  <a:lnTo>
                    <a:pt x="2255837" y="1653203"/>
                  </a:lnTo>
                  <a:lnTo>
                    <a:pt x="2255837" y="1666701"/>
                  </a:lnTo>
                  <a:lnTo>
                    <a:pt x="2255043" y="1675436"/>
                  </a:lnTo>
                  <a:lnTo>
                    <a:pt x="2252662" y="1700051"/>
                  </a:lnTo>
                  <a:lnTo>
                    <a:pt x="2249487" y="1723873"/>
                  </a:lnTo>
                  <a:lnTo>
                    <a:pt x="2243931" y="1746106"/>
                  </a:lnTo>
                  <a:lnTo>
                    <a:pt x="2238374" y="1769133"/>
                  </a:lnTo>
                  <a:lnTo>
                    <a:pt x="2230437" y="1791367"/>
                  </a:lnTo>
                  <a:lnTo>
                    <a:pt x="2222500" y="1812806"/>
                  </a:lnTo>
                  <a:lnTo>
                    <a:pt x="2212974" y="1835039"/>
                  </a:lnTo>
                  <a:lnTo>
                    <a:pt x="2202656" y="1855684"/>
                  </a:lnTo>
                  <a:lnTo>
                    <a:pt x="2190750" y="1876329"/>
                  </a:lnTo>
                  <a:lnTo>
                    <a:pt x="2178050" y="1896181"/>
                  </a:lnTo>
                  <a:lnTo>
                    <a:pt x="2163762" y="1914444"/>
                  </a:lnTo>
                  <a:lnTo>
                    <a:pt x="2149474" y="1933501"/>
                  </a:lnTo>
                  <a:lnTo>
                    <a:pt x="2134393" y="1950970"/>
                  </a:lnTo>
                  <a:lnTo>
                    <a:pt x="2117724" y="1969233"/>
                  </a:lnTo>
                  <a:lnTo>
                    <a:pt x="2101056" y="1985114"/>
                  </a:lnTo>
                  <a:lnTo>
                    <a:pt x="2082800" y="2000995"/>
                  </a:lnTo>
                  <a:lnTo>
                    <a:pt x="2064543" y="2016081"/>
                  </a:lnTo>
                  <a:lnTo>
                    <a:pt x="2044700" y="2030374"/>
                  </a:lnTo>
                  <a:lnTo>
                    <a:pt x="2025650" y="2044667"/>
                  </a:lnTo>
                  <a:lnTo>
                    <a:pt x="2005012" y="2056578"/>
                  </a:lnTo>
                  <a:lnTo>
                    <a:pt x="1983581" y="2068488"/>
                  </a:lnTo>
                  <a:lnTo>
                    <a:pt x="1962943" y="2079605"/>
                  </a:lnTo>
                  <a:lnTo>
                    <a:pt x="1939925" y="2089928"/>
                  </a:lnTo>
                  <a:lnTo>
                    <a:pt x="1918493" y="2098662"/>
                  </a:lnTo>
                  <a:lnTo>
                    <a:pt x="1894681" y="2106603"/>
                  </a:lnTo>
                  <a:lnTo>
                    <a:pt x="1872456" y="2113749"/>
                  </a:lnTo>
                  <a:lnTo>
                    <a:pt x="1848643" y="2119307"/>
                  </a:lnTo>
                  <a:lnTo>
                    <a:pt x="1825625" y="2124866"/>
                  </a:lnTo>
                  <a:lnTo>
                    <a:pt x="1801018" y="2128836"/>
                  </a:lnTo>
                  <a:lnTo>
                    <a:pt x="1777206" y="2131218"/>
                  </a:lnTo>
                  <a:lnTo>
                    <a:pt x="1752600" y="2132806"/>
                  </a:lnTo>
                  <a:lnTo>
                    <a:pt x="1728787" y="2133600"/>
                  </a:lnTo>
                  <a:lnTo>
                    <a:pt x="1703387" y="2132806"/>
                  </a:lnTo>
                  <a:lnTo>
                    <a:pt x="1678781" y="2131218"/>
                  </a:lnTo>
                  <a:lnTo>
                    <a:pt x="1654968" y="2128042"/>
                  </a:lnTo>
                  <a:lnTo>
                    <a:pt x="1630362" y="2124072"/>
                  </a:lnTo>
                  <a:lnTo>
                    <a:pt x="1607343" y="2118513"/>
                  </a:lnTo>
                  <a:lnTo>
                    <a:pt x="1584325" y="2112161"/>
                  </a:lnTo>
                  <a:lnTo>
                    <a:pt x="1562100" y="2105014"/>
                  </a:lnTo>
                  <a:lnTo>
                    <a:pt x="1539081" y="2096280"/>
                  </a:lnTo>
                  <a:lnTo>
                    <a:pt x="1517650" y="2086752"/>
                  </a:lnTo>
                  <a:lnTo>
                    <a:pt x="1496218" y="2076429"/>
                  </a:lnTo>
                  <a:lnTo>
                    <a:pt x="1476375" y="2064518"/>
                  </a:lnTo>
                  <a:lnTo>
                    <a:pt x="1456531" y="2051814"/>
                  </a:lnTo>
                  <a:lnTo>
                    <a:pt x="1438275" y="2038315"/>
                  </a:lnTo>
                  <a:lnTo>
                    <a:pt x="1419225" y="2024022"/>
                  </a:lnTo>
                  <a:lnTo>
                    <a:pt x="1400968" y="2008935"/>
                  </a:lnTo>
                  <a:lnTo>
                    <a:pt x="1384300" y="1993054"/>
                  </a:lnTo>
                  <a:lnTo>
                    <a:pt x="1368425" y="1976379"/>
                  </a:lnTo>
                  <a:lnTo>
                    <a:pt x="1352550" y="1959704"/>
                  </a:lnTo>
                  <a:lnTo>
                    <a:pt x="1338262" y="1941441"/>
                  </a:lnTo>
                  <a:lnTo>
                    <a:pt x="1323975" y="1922384"/>
                  </a:lnTo>
                  <a:lnTo>
                    <a:pt x="1311275" y="1902533"/>
                  </a:lnTo>
                  <a:lnTo>
                    <a:pt x="1299368" y="1882682"/>
                  </a:lnTo>
                  <a:lnTo>
                    <a:pt x="1288256" y="1862037"/>
                  </a:lnTo>
                  <a:lnTo>
                    <a:pt x="1277937" y="1840597"/>
                  </a:lnTo>
                  <a:lnTo>
                    <a:pt x="1269206" y="1819158"/>
                  </a:lnTo>
                  <a:lnTo>
                    <a:pt x="1261268" y="1796131"/>
                  </a:lnTo>
                  <a:lnTo>
                    <a:pt x="1254918" y="1773898"/>
                  </a:lnTo>
                  <a:lnTo>
                    <a:pt x="1248568" y="1750076"/>
                  </a:lnTo>
                  <a:lnTo>
                    <a:pt x="1243806" y="1727049"/>
                  </a:lnTo>
                  <a:lnTo>
                    <a:pt x="1240631" y="1702434"/>
                  </a:lnTo>
                  <a:lnTo>
                    <a:pt x="1237456" y="1677818"/>
                  </a:lnTo>
                  <a:lnTo>
                    <a:pt x="1235868" y="1653203"/>
                  </a:lnTo>
                  <a:lnTo>
                    <a:pt x="1235868" y="1647644"/>
                  </a:lnTo>
                  <a:lnTo>
                    <a:pt x="1235868" y="1004468"/>
                  </a:lnTo>
                  <a:lnTo>
                    <a:pt x="1019968" y="1004468"/>
                  </a:lnTo>
                  <a:lnTo>
                    <a:pt x="1019968" y="1647644"/>
                  </a:lnTo>
                  <a:lnTo>
                    <a:pt x="1019175" y="1653203"/>
                  </a:lnTo>
                  <a:lnTo>
                    <a:pt x="1018381" y="1677818"/>
                  </a:lnTo>
                  <a:lnTo>
                    <a:pt x="1016000" y="1702434"/>
                  </a:lnTo>
                  <a:lnTo>
                    <a:pt x="1012825" y="1727049"/>
                  </a:lnTo>
                  <a:lnTo>
                    <a:pt x="1007268" y="1750076"/>
                  </a:lnTo>
                  <a:lnTo>
                    <a:pt x="1001712" y="1773898"/>
                  </a:lnTo>
                  <a:lnTo>
                    <a:pt x="994568" y="1796131"/>
                  </a:lnTo>
                  <a:lnTo>
                    <a:pt x="986631" y="1819158"/>
                  </a:lnTo>
                  <a:lnTo>
                    <a:pt x="977106" y="1840597"/>
                  </a:lnTo>
                  <a:lnTo>
                    <a:pt x="967581" y="1862037"/>
                  </a:lnTo>
                  <a:lnTo>
                    <a:pt x="956469" y="1882682"/>
                  </a:lnTo>
                  <a:lnTo>
                    <a:pt x="944562" y="1902533"/>
                  </a:lnTo>
                  <a:lnTo>
                    <a:pt x="931862" y="1922384"/>
                  </a:lnTo>
                  <a:lnTo>
                    <a:pt x="917575" y="1941441"/>
                  </a:lnTo>
                  <a:lnTo>
                    <a:pt x="904081" y="1959704"/>
                  </a:lnTo>
                  <a:lnTo>
                    <a:pt x="887412" y="1976379"/>
                  </a:lnTo>
                  <a:lnTo>
                    <a:pt x="871537" y="1993054"/>
                  </a:lnTo>
                  <a:lnTo>
                    <a:pt x="854075" y="2008935"/>
                  </a:lnTo>
                  <a:lnTo>
                    <a:pt x="836612" y="2024022"/>
                  </a:lnTo>
                  <a:lnTo>
                    <a:pt x="818356" y="2038315"/>
                  </a:lnTo>
                  <a:lnTo>
                    <a:pt x="799306" y="2051814"/>
                  </a:lnTo>
                  <a:lnTo>
                    <a:pt x="779462" y="2064518"/>
                  </a:lnTo>
                  <a:lnTo>
                    <a:pt x="758825" y="2076429"/>
                  </a:lnTo>
                  <a:lnTo>
                    <a:pt x="738187" y="2086752"/>
                  </a:lnTo>
                  <a:lnTo>
                    <a:pt x="716756" y="2096280"/>
                  </a:lnTo>
                  <a:lnTo>
                    <a:pt x="694531" y="2105014"/>
                  </a:lnTo>
                  <a:lnTo>
                    <a:pt x="671512" y="2112161"/>
                  </a:lnTo>
                  <a:lnTo>
                    <a:pt x="649287" y="2118513"/>
                  </a:lnTo>
                  <a:lnTo>
                    <a:pt x="625475" y="2124072"/>
                  </a:lnTo>
                  <a:lnTo>
                    <a:pt x="601662" y="2128042"/>
                  </a:lnTo>
                  <a:lnTo>
                    <a:pt x="577056" y="2131218"/>
                  </a:lnTo>
                  <a:lnTo>
                    <a:pt x="553244" y="2132806"/>
                  </a:lnTo>
                  <a:lnTo>
                    <a:pt x="527844" y="2133600"/>
                  </a:lnTo>
                  <a:lnTo>
                    <a:pt x="503237" y="2132806"/>
                  </a:lnTo>
                  <a:lnTo>
                    <a:pt x="479425" y="2131218"/>
                  </a:lnTo>
                  <a:lnTo>
                    <a:pt x="454819" y="2128836"/>
                  </a:lnTo>
                  <a:lnTo>
                    <a:pt x="431006" y="2124866"/>
                  </a:lnTo>
                  <a:lnTo>
                    <a:pt x="407194" y="2119307"/>
                  </a:lnTo>
                  <a:lnTo>
                    <a:pt x="383381" y="2113749"/>
                  </a:lnTo>
                  <a:lnTo>
                    <a:pt x="360362" y="2106603"/>
                  </a:lnTo>
                  <a:lnTo>
                    <a:pt x="337344" y="2098662"/>
                  </a:lnTo>
                  <a:lnTo>
                    <a:pt x="315119" y="2089928"/>
                  </a:lnTo>
                  <a:lnTo>
                    <a:pt x="293687" y="2079605"/>
                  </a:lnTo>
                  <a:lnTo>
                    <a:pt x="272256" y="2068488"/>
                  </a:lnTo>
                  <a:lnTo>
                    <a:pt x="250825" y="2056578"/>
                  </a:lnTo>
                  <a:lnTo>
                    <a:pt x="230187" y="2044667"/>
                  </a:lnTo>
                  <a:lnTo>
                    <a:pt x="210344" y="2030374"/>
                  </a:lnTo>
                  <a:lnTo>
                    <a:pt x="191294" y="2016081"/>
                  </a:lnTo>
                  <a:lnTo>
                    <a:pt x="173037" y="2000995"/>
                  </a:lnTo>
                  <a:lnTo>
                    <a:pt x="154781" y="1985114"/>
                  </a:lnTo>
                  <a:lnTo>
                    <a:pt x="138112" y="1969233"/>
                  </a:lnTo>
                  <a:lnTo>
                    <a:pt x="121444" y="1950970"/>
                  </a:lnTo>
                  <a:lnTo>
                    <a:pt x="106362" y="1933501"/>
                  </a:lnTo>
                  <a:lnTo>
                    <a:pt x="91281" y="1914444"/>
                  </a:lnTo>
                  <a:lnTo>
                    <a:pt x="77787" y="1896181"/>
                  </a:lnTo>
                  <a:lnTo>
                    <a:pt x="65881" y="1876329"/>
                  </a:lnTo>
                  <a:lnTo>
                    <a:pt x="53975" y="1855684"/>
                  </a:lnTo>
                  <a:lnTo>
                    <a:pt x="42862" y="1835039"/>
                  </a:lnTo>
                  <a:lnTo>
                    <a:pt x="34131" y="1812806"/>
                  </a:lnTo>
                  <a:lnTo>
                    <a:pt x="25400" y="1791367"/>
                  </a:lnTo>
                  <a:lnTo>
                    <a:pt x="17462" y="1769133"/>
                  </a:lnTo>
                  <a:lnTo>
                    <a:pt x="11906" y="1746106"/>
                  </a:lnTo>
                  <a:lnTo>
                    <a:pt x="7144" y="1723873"/>
                  </a:lnTo>
                  <a:lnTo>
                    <a:pt x="3969" y="1700051"/>
                  </a:lnTo>
                  <a:lnTo>
                    <a:pt x="794" y="1675436"/>
                  </a:lnTo>
                  <a:lnTo>
                    <a:pt x="0" y="1666701"/>
                  </a:lnTo>
                  <a:lnTo>
                    <a:pt x="0" y="1653203"/>
                  </a:lnTo>
                  <a:lnTo>
                    <a:pt x="794" y="1618265"/>
                  </a:lnTo>
                  <a:lnTo>
                    <a:pt x="794" y="1612706"/>
                  </a:lnTo>
                  <a:lnTo>
                    <a:pt x="794" y="1606354"/>
                  </a:lnTo>
                  <a:lnTo>
                    <a:pt x="2381" y="1589679"/>
                  </a:lnTo>
                  <a:lnTo>
                    <a:pt x="7144" y="1565858"/>
                  </a:lnTo>
                  <a:lnTo>
                    <a:pt x="12700" y="1536478"/>
                  </a:lnTo>
                  <a:lnTo>
                    <a:pt x="20637" y="1503128"/>
                  </a:lnTo>
                  <a:lnTo>
                    <a:pt x="28575" y="1465014"/>
                  </a:lnTo>
                  <a:lnTo>
                    <a:pt x="51594" y="1375287"/>
                  </a:lnTo>
                  <a:lnTo>
                    <a:pt x="76994" y="1272855"/>
                  </a:lnTo>
                  <a:lnTo>
                    <a:pt x="107156" y="1160895"/>
                  </a:lnTo>
                  <a:lnTo>
                    <a:pt x="139700" y="1042582"/>
                  </a:lnTo>
                  <a:lnTo>
                    <a:pt x="173831" y="921887"/>
                  </a:lnTo>
                  <a:lnTo>
                    <a:pt x="240506" y="687643"/>
                  </a:lnTo>
                  <a:lnTo>
                    <a:pt x="299244" y="485162"/>
                  </a:lnTo>
                  <a:lnTo>
                    <a:pt x="357187" y="289033"/>
                  </a:lnTo>
                  <a:lnTo>
                    <a:pt x="357981" y="275534"/>
                  </a:lnTo>
                  <a:lnTo>
                    <a:pt x="359569" y="262829"/>
                  </a:lnTo>
                  <a:lnTo>
                    <a:pt x="362744" y="250124"/>
                  </a:lnTo>
                  <a:lnTo>
                    <a:pt x="366712" y="239008"/>
                  </a:lnTo>
                  <a:lnTo>
                    <a:pt x="373062" y="227097"/>
                  </a:lnTo>
                  <a:lnTo>
                    <a:pt x="379412" y="216774"/>
                  </a:lnTo>
                  <a:lnTo>
                    <a:pt x="386556" y="206452"/>
                  </a:lnTo>
                  <a:lnTo>
                    <a:pt x="394494" y="197717"/>
                  </a:lnTo>
                  <a:lnTo>
                    <a:pt x="404019" y="188983"/>
                  </a:lnTo>
                  <a:lnTo>
                    <a:pt x="413544" y="181836"/>
                  </a:lnTo>
                  <a:lnTo>
                    <a:pt x="424656" y="174690"/>
                  </a:lnTo>
                  <a:lnTo>
                    <a:pt x="436562" y="169926"/>
                  </a:lnTo>
                  <a:lnTo>
                    <a:pt x="448469" y="165956"/>
                  </a:lnTo>
                  <a:lnTo>
                    <a:pt x="461169" y="162779"/>
                  </a:lnTo>
                  <a:lnTo>
                    <a:pt x="473075" y="159603"/>
                  </a:lnTo>
                  <a:lnTo>
                    <a:pt x="486569" y="159603"/>
                  </a:lnTo>
                  <a:lnTo>
                    <a:pt x="504031" y="159603"/>
                  </a:lnTo>
                  <a:lnTo>
                    <a:pt x="508000" y="93697"/>
                  </a:lnTo>
                  <a:lnTo>
                    <a:pt x="508794" y="83375"/>
                  </a:lnTo>
                  <a:lnTo>
                    <a:pt x="509587" y="74640"/>
                  </a:lnTo>
                  <a:lnTo>
                    <a:pt x="511969" y="65906"/>
                  </a:lnTo>
                  <a:lnTo>
                    <a:pt x="515144" y="57171"/>
                  </a:lnTo>
                  <a:lnTo>
                    <a:pt x="518319" y="49231"/>
                  </a:lnTo>
                  <a:lnTo>
                    <a:pt x="523875" y="41290"/>
                  </a:lnTo>
                  <a:lnTo>
                    <a:pt x="528637" y="34144"/>
                  </a:lnTo>
                  <a:lnTo>
                    <a:pt x="534987" y="27792"/>
                  </a:lnTo>
                  <a:lnTo>
                    <a:pt x="542131" y="21439"/>
                  </a:lnTo>
                  <a:lnTo>
                    <a:pt x="548481" y="15881"/>
                  </a:lnTo>
                  <a:lnTo>
                    <a:pt x="556419" y="11911"/>
                  </a:lnTo>
                  <a:lnTo>
                    <a:pt x="564356" y="7146"/>
                  </a:lnTo>
                  <a:lnTo>
                    <a:pt x="573087" y="3970"/>
                  </a:lnTo>
                  <a:lnTo>
                    <a:pt x="581819" y="1588"/>
                  </a:lnTo>
                  <a:lnTo>
                    <a:pt x="591344" y="794"/>
                  </a:lnTo>
                  <a:lnTo>
                    <a:pt x="6016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280">
                <a:solidFill>
                  <a:srgbClr val="FFFFFF"/>
                </a:solidFill>
              </a:endParaRPr>
            </a:p>
          </p:txBody>
        </p:sp>
      </p:grpSp>
      <p:sp>
        <p:nvSpPr>
          <p:cNvPr id="24" name="TextBox 20"/>
          <p:cNvSpPr txBox="1"/>
          <p:nvPr/>
        </p:nvSpPr>
        <p:spPr>
          <a:xfrm>
            <a:off x="6375605" y="4146195"/>
            <a:ext cx="1511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移动科研篇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51" y="1883625"/>
            <a:ext cx="9143499" cy="8290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596712" y="2813034"/>
            <a:ext cx="6547038" cy="45507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b"/>
          <a:lstStyle/>
          <a:p>
            <a:pPr>
              <a:lnSpc>
                <a:spcPct val="150000"/>
              </a:lnSpc>
            </a:pPr>
            <a:endParaRPr lang="zh-CN" altLang="en-US" sz="1600" kern="0" dirty="0">
              <a:solidFill>
                <a:prstClr val="white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5486610" y="1395787"/>
            <a:ext cx="2339871" cy="2339871"/>
          </a:xfrm>
          <a:prstGeom prst="ellipse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l="-30926" t="-5401" r="-38094" b="-236"/>
            </a:stretch>
          </a:blipFill>
          <a:ln w="57150" cap="flat" cmpd="sng" algn="ctr">
            <a:solidFill>
              <a:sysClr val="window" lastClr="CCE8C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9794" y="1967220"/>
            <a:ext cx="2717250" cy="67632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r>
              <a:rPr lang="zh-CN" altLang="en-US" sz="3600" b="1" spc="400" dirty="0">
                <a:solidFill>
                  <a:prstClr val="white"/>
                </a:solidFill>
                <a:latin typeface="+mn-ea"/>
                <a:cs typeface="Microsoft New Tai Lue" panose="020B0502040204020203" pitchFamily="34" charset="0"/>
              </a:rPr>
              <a:t>第一部分</a:t>
            </a:r>
          </a:p>
        </p:txBody>
      </p:sp>
      <p:sp>
        <p:nvSpPr>
          <p:cNvPr id="4" name="矩形 3"/>
          <p:cNvSpPr/>
          <p:nvPr/>
        </p:nvSpPr>
        <p:spPr>
          <a:xfrm>
            <a:off x="2933921" y="2763452"/>
            <a:ext cx="1460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选 题 篇</a:t>
            </a:r>
            <a:endParaRPr lang="zh-CN" altLang="en-US" sz="2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9" y="473529"/>
            <a:ext cx="8643837" cy="5199424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3833735" y="178201"/>
            <a:ext cx="323787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进入新检索平台方式：</a:t>
            </a:r>
            <a:endParaRPr lang="en-US" altLang="zh-CN" sz="15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14630" indent="-214630">
              <a:buFont typeface="Arial" panose="020B0604020202020204" pitchFamily="34" charset="0"/>
              <a:buChar char="•"/>
            </a:pPr>
            <a:r>
              <a:rPr lang="zh-CN" altLang="zh-CN" sz="15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从旧版首页选新首页进去</a:t>
            </a:r>
            <a:endParaRPr lang="en-US" altLang="zh-CN" sz="15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14630" indent="-214630">
              <a:buFont typeface="Arial" panose="020B0604020202020204" pitchFamily="34" charset="0"/>
              <a:buChar char="•"/>
            </a:pPr>
            <a:r>
              <a:rPr lang="zh-CN" altLang="zh-CN" sz="15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直接输入网址</a:t>
            </a:r>
            <a:r>
              <a:rPr lang="zh-CN" altLang="en-US" sz="15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1500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nvsm.cnki.net</a:t>
            </a:r>
            <a:endParaRPr lang="zh-CN" altLang="en-US" sz="1500" dirty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zh-CN" altLang="en-US" sz="1350" dirty="0"/>
          </a:p>
        </p:txBody>
      </p:sp>
      <p:sp>
        <p:nvSpPr>
          <p:cNvPr id="7" name="横卷形 6"/>
          <p:cNvSpPr/>
          <p:nvPr/>
        </p:nvSpPr>
        <p:spPr>
          <a:xfrm>
            <a:off x="1592036" y="473529"/>
            <a:ext cx="45719" cy="4571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横卷形 7"/>
          <p:cNvSpPr/>
          <p:nvPr/>
        </p:nvSpPr>
        <p:spPr>
          <a:xfrm>
            <a:off x="1614895" y="341560"/>
            <a:ext cx="4335448" cy="1734038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830993" y="830788"/>
            <a:ext cx="3971171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zh-CN" sz="2400" dirty="0">
                <a:solidFill>
                  <a:srgbClr val="517F5A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直接输入网址</a:t>
            </a:r>
            <a:r>
              <a:rPr lang="en-US" altLang="zh-CN" sz="2400" b="1" u="sng" dirty="0">
                <a:solidFill>
                  <a:srgbClr val="C00000"/>
                </a:solidFill>
                <a:latin typeface="Arial" panose="020B0604020202020204" pitchFamily="34" charset="0"/>
                <a:ea typeface="方正苏新诗柳楷简体" panose="02000000000000000000" pitchFamily="2" charset="-122"/>
                <a:cs typeface="Arial" panose="020B0604020202020204" pitchFamily="34" charset="0"/>
              </a:rPr>
              <a:t>www.cnki.net</a:t>
            </a:r>
          </a:p>
          <a:p>
            <a:pPr>
              <a:lnSpc>
                <a:spcPct val="115000"/>
              </a:lnSpc>
            </a:pPr>
            <a:r>
              <a:rPr lang="en-US" altLang="zh-CN" sz="24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(</a:t>
            </a:r>
            <a:r>
              <a:rPr lang="zh-CN" altLang="en-US" sz="2400" dirty="0">
                <a:solidFill>
                  <a:srgbClr val="517F5A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可将</a:t>
            </a:r>
            <a:r>
              <a:rPr lang="zh-CN" altLang="en-US" sz="2400" b="1" dirty="0">
                <a:solidFill>
                  <a:srgbClr val="C00000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网页收藏</a:t>
            </a:r>
            <a:r>
              <a:rPr lang="zh-CN" altLang="en-US" sz="2400" dirty="0">
                <a:solidFill>
                  <a:srgbClr val="517F5A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方便下次使用</a:t>
            </a:r>
            <a:r>
              <a:rPr lang="en-US" altLang="zh-CN" sz="2400" dirty="0">
                <a:solidFill>
                  <a:srgbClr val="517F5A"/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)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06" y="128745"/>
            <a:ext cx="8043341" cy="54590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57" y="308480"/>
            <a:ext cx="7883120" cy="5364473"/>
          </a:xfrm>
          <a:prstGeom prst="rect">
            <a:avLst/>
          </a:prstGeom>
        </p:spPr>
      </p:pic>
      <p:sp>
        <p:nvSpPr>
          <p:cNvPr id="17" name="爆炸形: 8 pt  10"/>
          <p:cNvSpPr/>
          <p:nvPr/>
        </p:nvSpPr>
        <p:spPr>
          <a:xfrm>
            <a:off x="5668497" y="3498824"/>
            <a:ext cx="1970677" cy="137690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登录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2011" y="260494"/>
            <a:ext cx="691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0070C0"/>
                </a:solidFill>
                <a:latin typeface="+mn-ea"/>
              </a:rPr>
              <a:t>是不是这样检索？</a:t>
            </a:r>
            <a:r>
              <a:rPr lang="zh-CN" altLang="en-US" sz="2000" b="1" dirty="0">
                <a:solidFill>
                  <a:srgbClr val="0070C0"/>
                </a:solidFill>
                <a:latin typeface="+mn-ea"/>
              </a:rPr>
              <a:t> </a:t>
            </a:r>
            <a:r>
              <a:rPr lang="zh-CN" altLang="en-US" sz="2000" b="1" dirty="0">
                <a:solidFill>
                  <a:srgbClr val="5F5F5F"/>
                </a:solidFill>
                <a:latin typeface="+mn-ea"/>
              </a:rPr>
              <a:t>— —在检索框中输入检索词</a:t>
            </a:r>
            <a:endParaRPr lang="zh-CN" altLang="en-US" sz="2400" b="1" dirty="0">
              <a:solidFill>
                <a:srgbClr val="5F5F5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1" y="908972"/>
            <a:ext cx="8286750" cy="4105488"/>
          </a:xfrm>
          <a:prstGeom prst="rect">
            <a:avLst/>
          </a:prstGeom>
        </p:spPr>
      </p:pic>
      <p:sp>
        <p:nvSpPr>
          <p:cNvPr id="8" name="线形标注 1 2"/>
          <p:cNvSpPr/>
          <p:nvPr/>
        </p:nvSpPr>
        <p:spPr bwMode="auto">
          <a:xfrm>
            <a:off x="3985418" y="3302507"/>
            <a:ext cx="3116263" cy="1041400"/>
          </a:xfrm>
          <a:prstGeom prst="borderCallout1">
            <a:avLst>
              <a:gd name="adj1" fmla="val 12079"/>
              <a:gd name="adj2" fmla="val 101671"/>
              <a:gd name="adj3" fmla="val -41208"/>
              <a:gd name="adj4" fmla="val 101671"/>
            </a:avLst>
          </a:prstGeom>
          <a:solidFill>
            <a:srgbClr val="00B0F0"/>
          </a:solidFill>
          <a:ln w="9525">
            <a:solidFill>
              <a:srgbClr val="00B0F0"/>
            </a:solidFill>
            <a:miter lim="800000"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"/>
              <a:defRPr sz="2400">
                <a:solidFill>
                  <a:srgbClr val="09886D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Font typeface="幼圆" panose="02010509060101010101" pitchFamily="49" charset="-122"/>
              <a:buChar char=" 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华文新魏" panose="02010800040101010101" pitchFamily="2" charset="-122"/>
              </a:rPr>
              <a:t>海量数据！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华文新魏" panose="02010800040101010101" pitchFamily="2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华文新魏" panose="02010800040101010101" pitchFamily="2" charset="-122"/>
              </a:rPr>
              <a:t>需要花多久才能看完？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华文新魏" panose="02010800040101010101" pitchFamily="2" charset="-122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华文新魏" panose="02010800040101010101" pitchFamily="2" charset="-122"/>
              </a:rPr>
              <a:t>真的需要全部看完么？？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华文新魏" panose="020108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0" y="1265227"/>
            <a:ext cx="1610964" cy="107531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55" y="2527354"/>
            <a:ext cx="553500" cy="55367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0040" y="2100534"/>
            <a:ext cx="1450629" cy="14287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91" y="1764040"/>
            <a:ext cx="3200997" cy="2120660"/>
          </a:xfrm>
          <a:prstGeom prst="rect">
            <a:avLst/>
          </a:prstGeom>
        </p:spPr>
      </p:pic>
      <p:sp>
        <p:nvSpPr>
          <p:cNvPr id="20" name="Title 13"/>
          <p:cNvSpPr txBox="1"/>
          <p:nvPr/>
        </p:nvSpPr>
        <p:spPr>
          <a:xfrm>
            <a:off x="5346589" y="1242077"/>
            <a:ext cx="3453870" cy="337363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n-US" altLang="zh-CN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1.</a:t>
            </a:r>
            <a:r>
              <a:rPr lang="zh-CN" altLang="en-US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从现实应用中选题</a:t>
            </a:r>
            <a:endParaRPr lang="en-US" altLang="zh-CN" sz="1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r>
              <a:rPr lang="en-US" altLang="zh-CN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从最新研究中选题</a:t>
            </a:r>
            <a:endParaRPr lang="en-US" altLang="zh-CN" sz="1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r>
              <a:rPr lang="en-US" altLang="zh-CN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3.</a:t>
            </a:r>
            <a:r>
              <a:rPr lang="zh-CN" altLang="en-US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从热点趋势中选题</a:t>
            </a:r>
            <a:endParaRPr lang="en-US" altLang="zh-CN" sz="1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r>
              <a:rPr lang="en-US" altLang="zh-CN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4.</a:t>
            </a:r>
            <a:r>
              <a:rPr lang="zh-CN" altLang="en-US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从学科带头人、导师推荐中选题</a:t>
            </a:r>
            <a:endParaRPr lang="en-US" altLang="zh-CN" sz="1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2800"/>
              </a:lnSpc>
            </a:pPr>
            <a:r>
              <a:rPr lang="en-US" altLang="zh-CN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5.</a:t>
            </a:r>
            <a:r>
              <a:rPr lang="zh-CN" altLang="en-US" sz="17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文献分析，深入了解学科动态，辅助选题研究</a:t>
            </a:r>
            <a:endParaRPr lang="en-US" altLang="zh-CN" sz="17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6185" y="230719"/>
            <a:ext cx="520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</a:rPr>
              <a:t>发现创新点  找准研究方向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a38cb2b1-f7d3-4dcd-8cce-62d01e96d7f0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Oval 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文本框 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Oval 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文本框 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Rectangle 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Oval 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文本框 1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Oval 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219202815"/>
  <p:tag name="MH_LIBRARY" val="GRAPHIC"/>
  <p:tag name="MH_ORDER" val="文本框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0.8"/>
</p:tagLst>
</file>

<file path=ppt/theme/theme1.xml><?xml version="1.0" encoding="utf-8"?>
<a:theme xmlns:a="http://schemas.openxmlformats.org/drawingml/2006/main" name="Office 主题​​">
  <a:themeElements>
    <a:clrScheme name="自定义 1138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0081EE"/>
      </a:accent1>
      <a:accent2>
        <a:srgbClr val="BFBFBF"/>
      </a:accent2>
      <a:accent3>
        <a:srgbClr val="0081EE"/>
      </a:accent3>
      <a:accent4>
        <a:srgbClr val="BFBFBF"/>
      </a:accent4>
      <a:accent5>
        <a:srgbClr val="0081EE"/>
      </a:accent5>
      <a:accent6>
        <a:srgbClr val="BFBFBF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1643</TotalTime>
  <Words>1386</Words>
  <Application>Microsoft Office PowerPoint</Application>
  <PresentationFormat>自定义</PresentationFormat>
  <Paragraphs>184</Paragraphs>
  <Slides>49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9" baseType="lpstr">
      <vt:lpstr>等线</vt:lpstr>
      <vt:lpstr>等线 Light</vt:lpstr>
      <vt:lpstr>方正苏新诗柳楷简体</vt:lpstr>
      <vt:lpstr>仿宋</vt:lpstr>
      <vt:lpstr>华文楷体</vt:lpstr>
      <vt:lpstr>华文新魏</vt:lpstr>
      <vt:lpstr>楷体</vt:lpstr>
      <vt:lpstr>宋体</vt:lpstr>
      <vt:lpstr>微软雅黑</vt:lpstr>
      <vt:lpstr>幼圆</vt:lpstr>
      <vt:lpstr>Arial</vt:lpstr>
      <vt:lpstr>Calibri</vt:lpstr>
      <vt:lpstr>Calibri Light</vt:lpstr>
      <vt:lpstr>Georgia</vt:lpstr>
      <vt:lpstr>Impact</vt:lpstr>
      <vt:lpstr>Microsoft New Tai Lue</vt:lpstr>
      <vt:lpstr>Times New Roman</vt:lpstr>
      <vt:lpstr>Verdana</vt:lpstr>
      <vt:lpstr>Wingdings 3</vt:lpstr>
      <vt:lpstr>Office 主题​​</vt:lpstr>
      <vt:lpstr>PowerPoint 演示文稿</vt:lpstr>
      <vt:lpstr>中国知网 CNKI 概述 </vt:lpstr>
      <vt:lpstr>PowerPoint 演示文稿</vt:lpstr>
      <vt:lpstr> 存在的问题与困惑？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256</cp:revision>
  <dcterms:created xsi:type="dcterms:W3CDTF">2017-08-04T09:41:00Z</dcterms:created>
  <dcterms:modified xsi:type="dcterms:W3CDTF">2019-06-03T07:58:13Z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